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7"/>
  </p:notesMasterIdLst>
  <p:sldIdLst>
    <p:sldId id="337" r:id="rId5"/>
    <p:sldId id="263" r:id="rId6"/>
    <p:sldId id="356" r:id="rId7"/>
    <p:sldId id="357" r:id="rId8"/>
    <p:sldId id="358" r:id="rId9"/>
    <p:sldId id="359" r:id="rId10"/>
    <p:sldId id="360" r:id="rId11"/>
    <p:sldId id="361" r:id="rId12"/>
    <p:sldId id="362" r:id="rId13"/>
    <p:sldId id="363" r:id="rId14"/>
    <p:sldId id="364" r:id="rId15"/>
    <p:sldId id="37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5325611-A964-CA39-D5E1-FC303C8C37BB}" name="Chris Clark" initials="CC" userId="S::chris@tag-publishing.co.uk::a74476f7-7198-4aab-a03a-765d1d616d68" providerId="AD"/>
  <p188:author id="{05208737-A01C-4E0A-07BB-022A04753373}" name="William Goodfellow" initials="WG" userId="S::Will.Goodfellow@hodder.co.uk::391356fc-d396-4a46-96c8-84d722ec6a58" providerId="AD"/>
  <p188:author id="{0DC280D9-E008-89DA-2B96-87F9508F51F9}" name="Tasha Goddard" initials="TG" userId="S::tasha@tag-publishing.co.uk::7d293ee0-3599-4bed-bf5e-549c2d5545b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28A"/>
    <a:srgbClr val="007A31"/>
    <a:srgbClr val="D4D7E1"/>
    <a:srgbClr val="2A3A88"/>
    <a:srgbClr val="BA881B"/>
    <a:srgbClr val="BE6226"/>
    <a:srgbClr val="F0F4FA"/>
    <a:srgbClr val="DCE5F4"/>
    <a:srgbClr val="2F5597"/>
    <a:srgbClr val="7E2E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960" autoAdjust="0"/>
    <p:restoredTop sz="86259" autoAdjust="0"/>
  </p:normalViewPr>
  <p:slideViewPr>
    <p:cSldViewPr snapToGrid="0" snapToObjects="1">
      <p:cViewPr varScale="1">
        <p:scale>
          <a:sx n="55" d="100"/>
          <a:sy n="55" d="100"/>
        </p:scale>
        <p:origin x="89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nnolly" userId="034a9a52-254f-4c23-8c73-8285fa902ca1" providerId="ADAL" clId="{56E86FF8-C90D-4DBC-A1B6-C7232B67C573}"/>
    <pc:docChg chg="undo custSel addSld delSld">
      <pc:chgData name="Tom Connolly" userId="034a9a52-254f-4c23-8c73-8285fa902ca1" providerId="ADAL" clId="{56E86FF8-C90D-4DBC-A1B6-C7232B67C573}" dt="2025-08-21T13:40:08.506" v="19" actId="47"/>
      <pc:docMkLst>
        <pc:docMk/>
      </pc:docMkLst>
      <pc:sldChg chg="del">
        <pc:chgData name="Tom Connolly" userId="034a9a52-254f-4c23-8c73-8285fa902ca1" providerId="ADAL" clId="{56E86FF8-C90D-4DBC-A1B6-C7232B67C573}" dt="2025-08-21T13:39:55.243" v="0" actId="47"/>
        <pc:sldMkLst>
          <pc:docMk/>
          <pc:sldMk cId="973573650" sldId="352"/>
        </pc:sldMkLst>
      </pc:sldChg>
      <pc:sldChg chg="del">
        <pc:chgData name="Tom Connolly" userId="034a9a52-254f-4c23-8c73-8285fa902ca1" providerId="ADAL" clId="{56E86FF8-C90D-4DBC-A1B6-C7232B67C573}" dt="2025-08-21T13:39:58.642" v="8" actId="47"/>
        <pc:sldMkLst>
          <pc:docMk/>
          <pc:sldMk cId="801499078" sldId="355"/>
        </pc:sldMkLst>
      </pc:sldChg>
      <pc:sldChg chg="add del">
        <pc:chgData name="Tom Connolly" userId="034a9a52-254f-4c23-8c73-8285fa902ca1" providerId="ADAL" clId="{56E86FF8-C90D-4DBC-A1B6-C7232B67C573}" dt="2025-08-21T13:40:04.009" v="15" actId="47"/>
        <pc:sldMkLst>
          <pc:docMk/>
          <pc:sldMk cId="1287330262" sldId="361"/>
        </pc:sldMkLst>
      </pc:sldChg>
      <pc:sldChg chg="add del">
        <pc:chgData name="Tom Connolly" userId="034a9a52-254f-4c23-8c73-8285fa902ca1" providerId="ADAL" clId="{56E86FF8-C90D-4DBC-A1B6-C7232B67C573}" dt="2025-08-21T13:40:04.747" v="16" actId="47"/>
        <pc:sldMkLst>
          <pc:docMk/>
          <pc:sldMk cId="1671532242" sldId="362"/>
        </pc:sldMkLst>
      </pc:sldChg>
      <pc:sldChg chg="add del">
        <pc:chgData name="Tom Connolly" userId="034a9a52-254f-4c23-8c73-8285fa902ca1" providerId="ADAL" clId="{56E86FF8-C90D-4DBC-A1B6-C7232B67C573}" dt="2025-08-21T13:40:06.158" v="17" actId="47"/>
        <pc:sldMkLst>
          <pc:docMk/>
          <pc:sldMk cId="2265626058" sldId="363"/>
        </pc:sldMkLst>
      </pc:sldChg>
      <pc:sldChg chg="add del">
        <pc:chgData name="Tom Connolly" userId="034a9a52-254f-4c23-8c73-8285fa902ca1" providerId="ADAL" clId="{56E86FF8-C90D-4DBC-A1B6-C7232B67C573}" dt="2025-08-21T13:40:07.394" v="18" actId="47"/>
        <pc:sldMkLst>
          <pc:docMk/>
          <pc:sldMk cId="3148781383" sldId="364"/>
        </pc:sldMkLst>
      </pc:sldChg>
      <pc:sldChg chg="del">
        <pc:chgData name="Tom Connolly" userId="034a9a52-254f-4c23-8c73-8285fa902ca1" providerId="ADAL" clId="{56E86FF8-C90D-4DBC-A1B6-C7232B67C573}" dt="2025-08-21T13:39:55.612" v="1" actId="47"/>
        <pc:sldMkLst>
          <pc:docMk/>
          <pc:sldMk cId="67894849" sldId="366"/>
        </pc:sldMkLst>
      </pc:sldChg>
      <pc:sldChg chg="del">
        <pc:chgData name="Tom Connolly" userId="034a9a52-254f-4c23-8c73-8285fa902ca1" providerId="ADAL" clId="{56E86FF8-C90D-4DBC-A1B6-C7232B67C573}" dt="2025-08-21T13:39:57.186" v="2" actId="47"/>
        <pc:sldMkLst>
          <pc:docMk/>
          <pc:sldMk cId="2628345831" sldId="367"/>
        </pc:sldMkLst>
      </pc:sldChg>
      <pc:sldChg chg="del">
        <pc:chgData name="Tom Connolly" userId="034a9a52-254f-4c23-8c73-8285fa902ca1" providerId="ADAL" clId="{56E86FF8-C90D-4DBC-A1B6-C7232B67C573}" dt="2025-08-21T13:39:57.519" v="3" actId="47"/>
        <pc:sldMkLst>
          <pc:docMk/>
          <pc:sldMk cId="1698730433" sldId="368"/>
        </pc:sldMkLst>
      </pc:sldChg>
      <pc:sldChg chg="del">
        <pc:chgData name="Tom Connolly" userId="034a9a52-254f-4c23-8c73-8285fa902ca1" providerId="ADAL" clId="{56E86FF8-C90D-4DBC-A1B6-C7232B67C573}" dt="2025-08-21T13:39:57.756" v="4" actId="47"/>
        <pc:sldMkLst>
          <pc:docMk/>
          <pc:sldMk cId="2537474620" sldId="369"/>
        </pc:sldMkLst>
      </pc:sldChg>
      <pc:sldChg chg="del">
        <pc:chgData name="Tom Connolly" userId="034a9a52-254f-4c23-8c73-8285fa902ca1" providerId="ADAL" clId="{56E86FF8-C90D-4DBC-A1B6-C7232B67C573}" dt="2025-08-21T13:39:57.940" v="5" actId="47"/>
        <pc:sldMkLst>
          <pc:docMk/>
          <pc:sldMk cId="1051532891" sldId="370"/>
        </pc:sldMkLst>
      </pc:sldChg>
      <pc:sldChg chg="del">
        <pc:chgData name="Tom Connolly" userId="034a9a52-254f-4c23-8c73-8285fa902ca1" providerId="ADAL" clId="{56E86FF8-C90D-4DBC-A1B6-C7232B67C573}" dt="2025-08-21T13:39:58.138" v="6" actId="47"/>
        <pc:sldMkLst>
          <pc:docMk/>
          <pc:sldMk cId="3775842835" sldId="371"/>
        </pc:sldMkLst>
      </pc:sldChg>
      <pc:sldChg chg="del">
        <pc:chgData name="Tom Connolly" userId="034a9a52-254f-4c23-8c73-8285fa902ca1" providerId="ADAL" clId="{56E86FF8-C90D-4DBC-A1B6-C7232B67C573}" dt="2025-08-21T13:39:58.388" v="7" actId="47"/>
        <pc:sldMkLst>
          <pc:docMk/>
          <pc:sldMk cId="2111027379" sldId="372"/>
        </pc:sldMkLst>
      </pc:sldChg>
      <pc:sldChg chg="add del">
        <pc:chgData name="Tom Connolly" userId="034a9a52-254f-4c23-8c73-8285fa902ca1" providerId="ADAL" clId="{56E86FF8-C90D-4DBC-A1B6-C7232B67C573}" dt="2025-08-21T13:40:08.506" v="19" actId="47"/>
        <pc:sldMkLst>
          <pc:docMk/>
          <pc:sldMk cId="2643891141" sldId="373"/>
        </pc:sldMkLst>
      </pc:sldChg>
      <pc:sldChg chg="del">
        <pc:chgData name="Tom Connolly" userId="034a9a52-254f-4c23-8c73-8285fa902ca1" providerId="ADAL" clId="{56E86FF8-C90D-4DBC-A1B6-C7232B67C573}" dt="2025-08-21T13:39:58.965" v="9" actId="47"/>
        <pc:sldMkLst>
          <pc:docMk/>
          <pc:sldMk cId="3855054401" sldId="374"/>
        </pc:sldMkLst>
      </pc:sldChg>
    </pc:docChg>
  </pc:docChgLst>
  <pc:docChgLst>
    <pc:chgData name="Chris Clark" userId="a74476f7-7198-4aab-a03a-765d1d616d68" providerId="ADAL" clId="{91A8F51C-32B5-4C5C-A7BC-E92E7410A685}"/>
    <pc:docChg chg="undo redo custSel addSld delSld modSld sldOrd modMainMaster">
      <pc:chgData name="Chris Clark" userId="a74476f7-7198-4aab-a03a-765d1d616d68" providerId="ADAL" clId="{91A8F51C-32B5-4C5C-A7BC-E92E7410A685}" dt="2025-06-12T13:26:41.455" v="1014" actId="20577"/>
      <pc:docMkLst>
        <pc:docMk/>
      </pc:docMkLst>
      <pc:sldChg chg="addSp delSp modSp mod">
        <pc:chgData name="Chris Clark" userId="a74476f7-7198-4aab-a03a-765d1d616d68" providerId="ADAL" clId="{91A8F51C-32B5-4C5C-A7BC-E92E7410A685}" dt="2025-05-23T13:36:29.093" v="859" actId="14100"/>
        <pc:sldMkLst>
          <pc:docMk/>
          <pc:sldMk cId="3515285570" sldId="263"/>
        </pc:sldMkLst>
        <pc:spChg chg="mod">
          <ac:chgData name="Chris Clark" userId="a74476f7-7198-4aab-a03a-765d1d616d68" providerId="ADAL" clId="{91A8F51C-32B5-4C5C-A7BC-E92E7410A685}" dt="2025-05-23T13:36:29.093" v="859" actId="14100"/>
          <ac:spMkLst>
            <pc:docMk/>
            <pc:sldMk cId="3515285570" sldId="263"/>
            <ac:spMk id="9" creationId="{A9F27359-D134-B0B4-B57B-47CBCF1D0EB1}"/>
          </ac:spMkLst>
        </pc:spChg>
        <pc:picChg chg="add mod modCrop">
          <ac:chgData name="Chris Clark" userId="a74476f7-7198-4aab-a03a-765d1d616d68" providerId="ADAL" clId="{91A8F51C-32B5-4C5C-A7BC-E92E7410A685}" dt="2025-05-23T13:36:25.052" v="858" actId="1076"/>
          <ac:picMkLst>
            <pc:docMk/>
            <pc:sldMk cId="3515285570" sldId="263"/>
            <ac:picMk id="5" creationId="{1649F426-906B-66B4-D9ED-BC3635945E9F}"/>
          </ac:picMkLst>
        </pc:picChg>
      </pc:sldChg>
      <pc:sldChg chg="addSp delSp modSp mod">
        <pc:chgData name="Chris Clark" userId="a74476f7-7198-4aab-a03a-765d1d616d68" providerId="ADAL" clId="{91A8F51C-32B5-4C5C-A7BC-E92E7410A685}" dt="2025-05-23T11:27:18.257" v="851" actId="167"/>
        <pc:sldMkLst>
          <pc:docMk/>
          <pc:sldMk cId="2297861004" sldId="337"/>
        </pc:sldMkLst>
      </pc:sldChg>
      <pc:sldChg chg="delSp del mod">
        <pc:chgData name="Chris Clark" userId="a74476f7-7198-4aab-a03a-765d1d616d68" providerId="ADAL" clId="{91A8F51C-32B5-4C5C-A7BC-E92E7410A685}" dt="2025-05-20T13:55:59.897" v="494" actId="47"/>
        <pc:sldMkLst>
          <pc:docMk/>
          <pc:sldMk cId="1163787966" sldId="339"/>
        </pc:sldMkLst>
      </pc:sldChg>
      <pc:sldChg chg="del">
        <pc:chgData name="Chris Clark" userId="a74476f7-7198-4aab-a03a-765d1d616d68" providerId="ADAL" clId="{91A8F51C-32B5-4C5C-A7BC-E92E7410A685}" dt="2025-05-20T14:02:57.643" v="724" actId="47"/>
        <pc:sldMkLst>
          <pc:docMk/>
          <pc:sldMk cId="3288024024" sldId="349"/>
        </pc:sldMkLst>
      </pc:sldChg>
      <pc:sldChg chg="addSp delSp modSp mod ord">
        <pc:chgData name="Chris Clark" userId="a74476f7-7198-4aab-a03a-765d1d616d68" providerId="ADAL" clId="{91A8F51C-32B5-4C5C-A7BC-E92E7410A685}" dt="2025-05-23T13:39:18.108" v="914" actId="1076"/>
        <pc:sldMkLst>
          <pc:docMk/>
          <pc:sldMk cId="973573650" sldId="352"/>
        </pc:sldMkLst>
      </pc:sldChg>
      <pc:sldChg chg="del">
        <pc:chgData name="Chris Clark" userId="a74476f7-7198-4aab-a03a-765d1d616d68" providerId="ADAL" clId="{91A8F51C-32B5-4C5C-A7BC-E92E7410A685}" dt="2025-05-20T14:02:57.643" v="724" actId="47"/>
        <pc:sldMkLst>
          <pc:docMk/>
          <pc:sldMk cId="267477714" sldId="353"/>
        </pc:sldMkLst>
      </pc:sldChg>
      <pc:sldChg chg="del">
        <pc:chgData name="Chris Clark" userId="a74476f7-7198-4aab-a03a-765d1d616d68" providerId="ADAL" clId="{91A8F51C-32B5-4C5C-A7BC-E92E7410A685}" dt="2025-05-20T14:19:10.607" v="781" actId="47"/>
        <pc:sldMkLst>
          <pc:docMk/>
          <pc:sldMk cId="2070640853" sldId="354"/>
        </pc:sldMkLst>
      </pc:sldChg>
      <pc:sldChg chg="addSp modSp mod">
        <pc:chgData name="Chris Clark" userId="a74476f7-7198-4aab-a03a-765d1d616d68" providerId="ADAL" clId="{91A8F51C-32B5-4C5C-A7BC-E92E7410A685}" dt="2025-05-20T14:18:54.187" v="777" actId="14100"/>
        <pc:sldMkLst>
          <pc:docMk/>
          <pc:sldMk cId="801499078" sldId="355"/>
        </pc:sldMkLst>
      </pc:sldChg>
      <pc:sldChg chg="addSp delSp modSp add mod">
        <pc:chgData name="Chris Clark" userId="a74476f7-7198-4aab-a03a-765d1d616d68" providerId="ADAL" clId="{91A8F51C-32B5-4C5C-A7BC-E92E7410A685}" dt="2025-06-12T13:13:10.219" v="1000" actId="1076"/>
        <pc:sldMkLst>
          <pc:docMk/>
          <pc:sldMk cId="239179648" sldId="356"/>
        </pc:sldMkLst>
        <pc:spChg chg="add mod">
          <ac:chgData name="Chris Clark" userId="a74476f7-7198-4aab-a03a-765d1d616d68" providerId="ADAL" clId="{91A8F51C-32B5-4C5C-A7BC-E92E7410A685}" dt="2025-06-12T13:13:10.219" v="1000" actId="1076"/>
          <ac:spMkLst>
            <pc:docMk/>
            <pc:sldMk cId="239179648" sldId="356"/>
            <ac:spMk id="2" creationId="{04F6B1CD-9228-DEFA-B7BD-44BDF7CD9BA4}"/>
          </ac:spMkLst>
        </pc:spChg>
        <pc:spChg chg="mod">
          <ac:chgData name="Chris Clark" userId="a74476f7-7198-4aab-a03a-765d1d616d68" providerId="ADAL" clId="{91A8F51C-32B5-4C5C-A7BC-E92E7410A685}" dt="2025-06-12T13:12:35.102" v="978" actId="1036"/>
          <ac:spMkLst>
            <pc:docMk/>
            <pc:sldMk cId="239179648" sldId="356"/>
            <ac:spMk id="9" creationId="{05010BF3-ACFA-D023-C0BE-6FF24F76E4BC}"/>
          </ac:spMkLst>
        </pc:spChg>
        <pc:picChg chg="add mod">
          <ac:chgData name="Chris Clark" userId="a74476f7-7198-4aab-a03a-765d1d616d68" providerId="ADAL" clId="{91A8F51C-32B5-4C5C-A7BC-E92E7410A685}" dt="2025-05-23T13:36:53.109" v="867" actId="1076"/>
          <ac:picMkLst>
            <pc:docMk/>
            <pc:sldMk cId="239179648" sldId="356"/>
            <ac:picMk id="7" creationId="{5E0A1709-89B2-578F-8688-760CA7602458}"/>
          </ac:picMkLst>
        </pc:picChg>
      </pc:sldChg>
      <pc:sldChg chg="addSp delSp modSp add mod">
        <pc:chgData name="Chris Clark" userId="a74476f7-7198-4aab-a03a-765d1d616d68" providerId="ADAL" clId="{91A8F51C-32B5-4C5C-A7BC-E92E7410A685}" dt="2025-05-20T12:46:16.423" v="59" actId="20577"/>
        <pc:sldMkLst>
          <pc:docMk/>
          <pc:sldMk cId="2487672753" sldId="357"/>
        </pc:sldMkLst>
      </pc:sldChg>
      <pc:sldChg chg="addSp delSp modSp add mod">
        <pc:chgData name="Chris Clark" userId="a74476f7-7198-4aab-a03a-765d1d616d68" providerId="ADAL" clId="{91A8F51C-32B5-4C5C-A7BC-E92E7410A685}" dt="2025-05-23T13:37:34.144" v="883" actId="1076"/>
        <pc:sldMkLst>
          <pc:docMk/>
          <pc:sldMk cId="3654935005" sldId="358"/>
        </pc:sldMkLst>
      </pc:sldChg>
      <pc:sldChg chg="addSp delSp modSp add mod">
        <pc:chgData name="Chris Clark" userId="a74476f7-7198-4aab-a03a-765d1d616d68" providerId="ADAL" clId="{91A8F51C-32B5-4C5C-A7BC-E92E7410A685}" dt="2025-05-23T13:38:17.801" v="890" actId="14100"/>
        <pc:sldMkLst>
          <pc:docMk/>
          <pc:sldMk cId="1836528271" sldId="359"/>
        </pc:sldMkLst>
        <pc:spChg chg="add mod">
          <ac:chgData name="Chris Clark" userId="a74476f7-7198-4aab-a03a-765d1d616d68" providerId="ADAL" clId="{91A8F51C-32B5-4C5C-A7BC-E92E7410A685}" dt="2025-05-23T13:38:17.801" v="890" actId="14100"/>
          <ac:spMkLst>
            <pc:docMk/>
            <pc:sldMk cId="1836528271" sldId="359"/>
            <ac:spMk id="3" creationId="{ADE65BFA-1265-AC6B-3441-0E93A6276934}"/>
          </ac:spMkLst>
        </pc:spChg>
        <pc:picChg chg="add mod">
          <ac:chgData name="Chris Clark" userId="a74476f7-7198-4aab-a03a-765d1d616d68" providerId="ADAL" clId="{91A8F51C-32B5-4C5C-A7BC-E92E7410A685}" dt="2025-05-23T13:38:13.420" v="889" actId="1076"/>
          <ac:picMkLst>
            <pc:docMk/>
            <pc:sldMk cId="1836528271" sldId="359"/>
            <ac:picMk id="7" creationId="{FBE22809-646C-86A3-189E-3464BAF273F9}"/>
          </ac:picMkLst>
        </pc:picChg>
      </pc:sldChg>
      <pc:sldChg chg="addSp delSp modSp add mod">
        <pc:chgData name="Chris Clark" userId="a74476f7-7198-4aab-a03a-765d1d616d68" providerId="ADAL" clId="{91A8F51C-32B5-4C5C-A7BC-E92E7410A685}" dt="2025-05-23T13:38:51.652" v="907" actId="1038"/>
        <pc:sldMkLst>
          <pc:docMk/>
          <pc:sldMk cId="1176816939" sldId="360"/>
        </pc:sldMkLst>
        <pc:spChg chg="mod">
          <ac:chgData name="Chris Clark" userId="a74476f7-7198-4aab-a03a-765d1d616d68" providerId="ADAL" clId="{91A8F51C-32B5-4C5C-A7BC-E92E7410A685}" dt="2025-05-23T13:38:51.652" v="907" actId="1038"/>
          <ac:spMkLst>
            <pc:docMk/>
            <pc:sldMk cId="1176816939" sldId="360"/>
            <ac:spMk id="3" creationId="{8F4F337B-8AC4-B3E7-F815-19291594E7CA}"/>
          </ac:spMkLst>
        </pc:spChg>
        <pc:picChg chg="add mod">
          <ac:chgData name="Chris Clark" userId="a74476f7-7198-4aab-a03a-765d1d616d68" providerId="ADAL" clId="{91A8F51C-32B5-4C5C-A7BC-E92E7410A685}" dt="2025-05-23T13:38:51.652" v="907" actId="1038"/>
          <ac:picMkLst>
            <pc:docMk/>
            <pc:sldMk cId="1176816939" sldId="360"/>
            <ac:picMk id="8" creationId="{8D126F3E-1475-06E7-3E55-49E43C440564}"/>
          </ac:picMkLst>
        </pc:picChg>
      </pc:sldChg>
      <pc:sldChg chg="addSp delSp modSp add mod">
        <pc:chgData name="Chris Clark" userId="a74476f7-7198-4aab-a03a-765d1d616d68" providerId="ADAL" clId="{91A8F51C-32B5-4C5C-A7BC-E92E7410A685}" dt="2025-05-20T12:54:34.249" v="282" actId="6549"/>
        <pc:sldMkLst>
          <pc:docMk/>
          <pc:sldMk cId="1287330262" sldId="361"/>
        </pc:sldMkLst>
      </pc:sldChg>
      <pc:sldChg chg="addSp delSp modSp add mod">
        <pc:chgData name="Chris Clark" userId="a74476f7-7198-4aab-a03a-765d1d616d68" providerId="ADAL" clId="{91A8F51C-32B5-4C5C-A7BC-E92E7410A685}" dt="2025-05-20T13:37:38.780" v="370" actId="20577"/>
        <pc:sldMkLst>
          <pc:docMk/>
          <pc:sldMk cId="1671532242" sldId="362"/>
        </pc:sldMkLst>
      </pc:sldChg>
      <pc:sldChg chg="modSp add mod">
        <pc:chgData name="Chris Clark" userId="a74476f7-7198-4aab-a03a-765d1d616d68" providerId="ADAL" clId="{91A8F51C-32B5-4C5C-A7BC-E92E7410A685}" dt="2025-05-20T13:54:05.164" v="422" actId="6549"/>
        <pc:sldMkLst>
          <pc:docMk/>
          <pc:sldMk cId="2265626058" sldId="363"/>
        </pc:sldMkLst>
      </pc:sldChg>
      <pc:sldChg chg="modSp add mod">
        <pc:chgData name="Chris Clark" userId="a74476f7-7198-4aab-a03a-765d1d616d68" providerId="ADAL" clId="{91A8F51C-32B5-4C5C-A7BC-E92E7410A685}" dt="2025-05-20T13:53:45.023" v="415" actId="20577"/>
        <pc:sldMkLst>
          <pc:docMk/>
          <pc:sldMk cId="3148781383" sldId="364"/>
        </pc:sldMkLst>
      </pc:sldChg>
      <pc:sldChg chg="add del">
        <pc:chgData name="Chris Clark" userId="a74476f7-7198-4aab-a03a-765d1d616d68" providerId="ADAL" clId="{91A8F51C-32B5-4C5C-A7BC-E92E7410A685}" dt="2025-05-20T14:02:57.643" v="724" actId="47"/>
        <pc:sldMkLst>
          <pc:docMk/>
          <pc:sldMk cId="1067051621" sldId="365"/>
        </pc:sldMkLst>
      </pc:sldChg>
      <pc:sldChg chg="modSp add mod">
        <pc:chgData name="Chris Clark" userId="a74476f7-7198-4aab-a03a-765d1d616d68" providerId="ADAL" clId="{91A8F51C-32B5-4C5C-A7BC-E92E7410A685}" dt="2025-06-12T13:22:53.880" v="1008" actId="14100"/>
        <pc:sldMkLst>
          <pc:docMk/>
          <pc:sldMk cId="67894849" sldId="366"/>
        </pc:sldMkLst>
      </pc:sldChg>
      <pc:sldChg chg="modSp add mod">
        <pc:chgData name="Chris Clark" userId="a74476f7-7198-4aab-a03a-765d1d616d68" providerId="ADAL" clId="{91A8F51C-32B5-4C5C-A7BC-E92E7410A685}" dt="2025-05-20T13:57:27.110" v="507" actId="20577"/>
        <pc:sldMkLst>
          <pc:docMk/>
          <pc:sldMk cId="2628345831" sldId="367"/>
        </pc:sldMkLst>
      </pc:sldChg>
      <pc:sldChg chg="addSp delSp modSp add mod">
        <pc:chgData name="Chris Clark" userId="a74476f7-7198-4aab-a03a-765d1d616d68" providerId="ADAL" clId="{91A8F51C-32B5-4C5C-A7BC-E92E7410A685}" dt="2025-05-23T13:39:51.308" v="924" actId="1076"/>
        <pc:sldMkLst>
          <pc:docMk/>
          <pc:sldMk cId="1698730433" sldId="368"/>
        </pc:sldMkLst>
      </pc:sldChg>
      <pc:sldChg chg="addSp delSp modSp add mod">
        <pc:chgData name="Chris Clark" userId="a74476f7-7198-4aab-a03a-765d1d616d68" providerId="ADAL" clId="{91A8F51C-32B5-4C5C-A7BC-E92E7410A685}" dt="2025-05-22T14:18:35.543" v="835" actId="20577"/>
        <pc:sldMkLst>
          <pc:docMk/>
          <pc:sldMk cId="2537474620" sldId="369"/>
        </pc:sldMkLst>
      </pc:sldChg>
      <pc:sldChg chg="modSp add mod">
        <pc:chgData name="Chris Clark" userId="a74476f7-7198-4aab-a03a-765d1d616d68" providerId="ADAL" clId="{91A8F51C-32B5-4C5C-A7BC-E92E7410A685}" dt="2025-06-12T13:24:00.039" v="1009" actId="113"/>
        <pc:sldMkLst>
          <pc:docMk/>
          <pc:sldMk cId="1051532891" sldId="370"/>
        </pc:sldMkLst>
      </pc:sldChg>
      <pc:sldChg chg="addSp delSp modSp add mod">
        <pc:chgData name="Chris Clark" userId="a74476f7-7198-4aab-a03a-765d1d616d68" providerId="ADAL" clId="{91A8F51C-32B5-4C5C-A7BC-E92E7410A685}" dt="2025-06-12T13:24:36.269" v="1010" actId="20577"/>
        <pc:sldMkLst>
          <pc:docMk/>
          <pc:sldMk cId="3775842835" sldId="371"/>
        </pc:sldMkLst>
      </pc:sldChg>
      <pc:sldChg chg="addSp delSp modSp add mod">
        <pc:chgData name="Chris Clark" userId="a74476f7-7198-4aab-a03a-765d1d616d68" providerId="ADAL" clId="{91A8F51C-32B5-4C5C-A7BC-E92E7410A685}" dt="2025-06-12T13:25:02.279" v="1012" actId="1076"/>
        <pc:sldMkLst>
          <pc:docMk/>
          <pc:sldMk cId="2111027379" sldId="372"/>
        </pc:sldMkLst>
      </pc:sldChg>
      <pc:sldChg chg="modSp add mod">
        <pc:chgData name="Chris Clark" userId="a74476f7-7198-4aab-a03a-765d1d616d68" providerId="ADAL" clId="{91A8F51C-32B5-4C5C-A7BC-E92E7410A685}" dt="2025-06-12T13:26:41.455" v="1014" actId="20577"/>
        <pc:sldMkLst>
          <pc:docMk/>
          <pc:sldMk cId="2643891141" sldId="373"/>
        </pc:sldMkLst>
      </pc:sldChg>
      <pc:sldChg chg="modSp add mod">
        <pc:chgData name="Chris Clark" userId="a74476f7-7198-4aab-a03a-765d1d616d68" providerId="ADAL" clId="{91A8F51C-32B5-4C5C-A7BC-E92E7410A685}" dt="2025-05-20T14:20:09.029" v="826" actId="555"/>
        <pc:sldMkLst>
          <pc:docMk/>
          <pc:sldMk cId="3855054401" sldId="374"/>
        </pc:sldMkLst>
      </pc:sldChg>
      <pc:sldMasterChg chg="modSp mod">
        <pc:chgData name="Chris Clark" userId="a74476f7-7198-4aab-a03a-765d1d616d68" providerId="ADAL" clId="{91A8F51C-32B5-4C5C-A7BC-E92E7410A685}" dt="2025-05-20T12:32:41.990" v="10"/>
        <pc:sldMasterMkLst>
          <pc:docMk/>
          <pc:sldMasterMk cId="824286583" sldId="2147483672"/>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7FC5-EEEC-EE49-8E60-8C31668D9924}" type="datetimeFigureOut">
              <a:rPr lang="en-US" smtClean="0"/>
              <a:t>8/21/2025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534DA-4E12-3A47-A3AC-7CEE5BF2C040}" type="slidenum">
              <a:rPr lang="en-US" smtClean="0"/>
              <a:t>‹#›</a:t>
            </a:fld>
            <a:endParaRPr lang="en-US"/>
          </a:p>
        </p:txBody>
      </p:sp>
    </p:spTree>
    <p:extLst>
      <p:ext uri="{BB962C8B-B14F-4D97-AF65-F5344CB8AC3E}">
        <p14:creationId xmlns:p14="http://schemas.microsoft.com/office/powerpoint/2010/main" val="426013782"/>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1</a:t>
            </a:fld>
            <a:endParaRPr lang="en-US"/>
          </a:p>
        </p:txBody>
      </p:sp>
    </p:spTree>
    <p:extLst>
      <p:ext uri="{BB962C8B-B14F-4D97-AF65-F5344CB8AC3E}">
        <p14:creationId xmlns:p14="http://schemas.microsoft.com/office/powerpoint/2010/main" val="1882784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7215-3D3A-F1E9-5514-0118ADEA1B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156A99-4CF1-4314-1BD3-81485A85429A}"/>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96421C9F-4550-7F26-5758-59331D5C729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386C24F-D88C-6001-E799-5EFBF86549E7}"/>
              </a:ext>
            </a:extLst>
          </p:cNvPr>
          <p:cNvSpPr>
            <a:spLocks noGrp="1"/>
          </p:cNvSpPr>
          <p:nvPr>
            <p:ph type="sldNum" sz="quarter" idx="5"/>
          </p:nvPr>
        </p:nvSpPr>
        <p:spPr/>
        <p:txBody>
          <a:bodyPr/>
          <a:lstStyle/>
          <a:p>
            <a:fld id="{EEA534DA-4E12-3A47-A3AC-7CEE5BF2C040}" type="slidenum">
              <a:rPr lang="en-US" smtClean="0"/>
              <a:t>12</a:t>
            </a:fld>
            <a:endParaRPr lang="en-US"/>
          </a:p>
        </p:txBody>
      </p:sp>
    </p:spTree>
    <p:extLst>
      <p:ext uri="{BB962C8B-B14F-4D97-AF65-F5344CB8AC3E}">
        <p14:creationId xmlns:p14="http://schemas.microsoft.com/office/powerpoint/2010/main" val="596861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2</a:t>
            </a:fld>
            <a:endParaRPr lang="en-US"/>
          </a:p>
        </p:txBody>
      </p:sp>
    </p:spTree>
    <p:extLst>
      <p:ext uri="{BB962C8B-B14F-4D97-AF65-F5344CB8AC3E}">
        <p14:creationId xmlns:p14="http://schemas.microsoft.com/office/powerpoint/2010/main" val="1879080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5BE2-14E0-A3DC-85F6-D889F33241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47F405-D0A2-AE4C-C86C-EE2384BDDEA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E13929B8-DD17-6699-7270-5A612686898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7ED073D-F8B9-F8B2-BA53-47AE5F69101C}"/>
              </a:ext>
            </a:extLst>
          </p:cNvPr>
          <p:cNvSpPr>
            <a:spLocks noGrp="1"/>
          </p:cNvSpPr>
          <p:nvPr>
            <p:ph type="sldNum" sz="quarter" idx="5"/>
          </p:nvPr>
        </p:nvSpPr>
        <p:spPr/>
        <p:txBody>
          <a:bodyPr/>
          <a:lstStyle/>
          <a:p>
            <a:fld id="{EEA534DA-4E12-3A47-A3AC-7CEE5BF2C040}" type="slidenum">
              <a:rPr lang="en-US" smtClean="0"/>
              <a:t>3</a:t>
            </a:fld>
            <a:endParaRPr lang="en-US"/>
          </a:p>
        </p:txBody>
      </p:sp>
    </p:spTree>
    <p:extLst>
      <p:ext uri="{BB962C8B-B14F-4D97-AF65-F5344CB8AC3E}">
        <p14:creationId xmlns:p14="http://schemas.microsoft.com/office/powerpoint/2010/main" val="3770675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D8CD4-D556-488E-CC4E-5767CD046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27D7A3-917B-E2D3-F82E-F1E28C0DCD77}"/>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7272549A-4965-2A43-454A-7B8D08D117B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C4D1CD3-5806-9E50-B562-9F5B21073204}"/>
              </a:ext>
            </a:extLst>
          </p:cNvPr>
          <p:cNvSpPr>
            <a:spLocks noGrp="1"/>
          </p:cNvSpPr>
          <p:nvPr>
            <p:ph type="sldNum" sz="quarter" idx="5"/>
          </p:nvPr>
        </p:nvSpPr>
        <p:spPr/>
        <p:txBody>
          <a:bodyPr/>
          <a:lstStyle/>
          <a:p>
            <a:fld id="{EEA534DA-4E12-3A47-A3AC-7CEE5BF2C040}" type="slidenum">
              <a:rPr lang="en-US" smtClean="0"/>
              <a:t>4</a:t>
            </a:fld>
            <a:endParaRPr lang="en-US"/>
          </a:p>
        </p:txBody>
      </p:sp>
    </p:spTree>
    <p:extLst>
      <p:ext uri="{BB962C8B-B14F-4D97-AF65-F5344CB8AC3E}">
        <p14:creationId xmlns:p14="http://schemas.microsoft.com/office/powerpoint/2010/main" val="243343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D95D5-285F-7B7F-FC51-AE9BD78A9C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F18755-2DFC-D7EC-B879-608BBEEAA060}"/>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9C26AD4F-BDD4-2F08-F142-E8E04F28FC4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85F6D8A-8344-60B0-2C1B-D0DFF39E849A}"/>
              </a:ext>
            </a:extLst>
          </p:cNvPr>
          <p:cNvSpPr>
            <a:spLocks noGrp="1"/>
          </p:cNvSpPr>
          <p:nvPr>
            <p:ph type="sldNum" sz="quarter" idx="5"/>
          </p:nvPr>
        </p:nvSpPr>
        <p:spPr/>
        <p:txBody>
          <a:bodyPr/>
          <a:lstStyle/>
          <a:p>
            <a:fld id="{EEA534DA-4E12-3A47-A3AC-7CEE5BF2C040}" type="slidenum">
              <a:rPr lang="en-US" smtClean="0"/>
              <a:t>5</a:t>
            </a:fld>
            <a:endParaRPr lang="en-US"/>
          </a:p>
        </p:txBody>
      </p:sp>
    </p:spTree>
    <p:extLst>
      <p:ext uri="{BB962C8B-B14F-4D97-AF65-F5344CB8AC3E}">
        <p14:creationId xmlns:p14="http://schemas.microsoft.com/office/powerpoint/2010/main" val="3228342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4E5DC-6FC2-4B95-7174-CFF0FF1F74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74912D-E352-0E5F-A398-A8B36BBC81C8}"/>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C2653B40-62FF-4516-245B-7A6689359E2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D033F35-DDA8-5B58-C2EE-7071D95C9B7B}"/>
              </a:ext>
            </a:extLst>
          </p:cNvPr>
          <p:cNvSpPr>
            <a:spLocks noGrp="1"/>
          </p:cNvSpPr>
          <p:nvPr>
            <p:ph type="sldNum" sz="quarter" idx="5"/>
          </p:nvPr>
        </p:nvSpPr>
        <p:spPr/>
        <p:txBody>
          <a:bodyPr/>
          <a:lstStyle/>
          <a:p>
            <a:fld id="{EEA534DA-4E12-3A47-A3AC-7CEE5BF2C040}" type="slidenum">
              <a:rPr lang="en-US" smtClean="0"/>
              <a:t>6</a:t>
            </a:fld>
            <a:endParaRPr lang="en-US"/>
          </a:p>
        </p:txBody>
      </p:sp>
    </p:spTree>
    <p:extLst>
      <p:ext uri="{BB962C8B-B14F-4D97-AF65-F5344CB8AC3E}">
        <p14:creationId xmlns:p14="http://schemas.microsoft.com/office/powerpoint/2010/main" val="1638187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C09E8-A138-424C-B36B-7F0C640B9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7F92DA-C288-F4B6-0B86-A0531E307DE3}"/>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607F1125-EB86-32B4-7B17-F29A097FB89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7C7D8C6-9B23-D017-D158-085EF21B357F}"/>
              </a:ext>
            </a:extLst>
          </p:cNvPr>
          <p:cNvSpPr>
            <a:spLocks noGrp="1"/>
          </p:cNvSpPr>
          <p:nvPr>
            <p:ph type="sldNum" sz="quarter" idx="5"/>
          </p:nvPr>
        </p:nvSpPr>
        <p:spPr/>
        <p:txBody>
          <a:bodyPr/>
          <a:lstStyle/>
          <a:p>
            <a:fld id="{EEA534DA-4E12-3A47-A3AC-7CEE5BF2C040}" type="slidenum">
              <a:rPr lang="en-US" smtClean="0"/>
              <a:t>7</a:t>
            </a:fld>
            <a:endParaRPr lang="en-US"/>
          </a:p>
        </p:txBody>
      </p:sp>
    </p:spTree>
    <p:extLst>
      <p:ext uri="{BB962C8B-B14F-4D97-AF65-F5344CB8AC3E}">
        <p14:creationId xmlns:p14="http://schemas.microsoft.com/office/powerpoint/2010/main" val="3799068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04BFE-E6DC-1C5C-3FC2-508A52480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9A7D31-2878-B776-D159-797E59E4218D}"/>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FD68CA8-FF05-A49A-3EB1-3434799744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847F918-55A1-B576-DA2D-33FF8E8EFE01}"/>
              </a:ext>
            </a:extLst>
          </p:cNvPr>
          <p:cNvSpPr>
            <a:spLocks noGrp="1"/>
          </p:cNvSpPr>
          <p:nvPr>
            <p:ph type="sldNum" sz="quarter" idx="5"/>
          </p:nvPr>
        </p:nvSpPr>
        <p:spPr/>
        <p:txBody>
          <a:bodyPr/>
          <a:lstStyle/>
          <a:p>
            <a:fld id="{EEA534DA-4E12-3A47-A3AC-7CEE5BF2C040}" type="slidenum">
              <a:rPr lang="en-US" smtClean="0"/>
              <a:t>8</a:t>
            </a:fld>
            <a:endParaRPr lang="en-US"/>
          </a:p>
        </p:txBody>
      </p:sp>
    </p:spTree>
    <p:extLst>
      <p:ext uri="{BB962C8B-B14F-4D97-AF65-F5344CB8AC3E}">
        <p14:creationId xmlns:p14="http://schemas.microsoft.com/office/powerpoint/2010/main" val="2680900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FA5AF-32A6-1306-0B71-368EE09CFA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E588C8-7DA4-920C-EE51-D778953CD338}"/>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693A020E-D039-30A3-6D67-48E7A3B3CFD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8F94F34-5AB8-38AB-43A9-C81A1A417696}"/>
              </a:ext>
            </a:extLst>
          </p:cNvPr>
          <p:cNvSpPr>
            <a:spLocks noGrp="1"/>
          </p:cNvSpPr>
          <p:nvPr>
            <p:ph type="sldNum" sz="quarter" idx="5"/>
          </p:nvPr>
        </p:nvSpPr>
        <p:spPr/>
        <p:txBody>
          <a:bodyPr/>
          <a:lstStyle/>
          <a:p>
            <a:fld id="{EEA534DA-4E12-3A47-A3AC-7CEE5BF2C040}" type="slidenum">
              <a:rPr lang="en-US" smtClean="0"/>
              <a:t>9</a:t>
            </a:fld>
            <a:endParaRPr lang="en-US"/>
          </a:p>
        </p:txBody>
      </p:sp>
    </p:spTree>
    <p:extLst>
      <p:ext uri="{BB962C8B-B14F-4D97-AF65-F5344CB8AC3E}">
        <p14:creationId xmlns:p14="http://schemas.microsoft.com/office/powerpoint/2010/main" val="3510606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66CB2-122B-BBF5-8881-C60CA0715B1E}"/>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31784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3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359998" y="2160000"/>
            <a:ext cx="8424000" cy="396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793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EF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327549-9174-491B-BA8F-B99D812E245A}"/>
              </a:ext>
            </a:extLst>
          </p:cNvPr>
          <p:cNvSpPr/>
          <p:nvPr userDrawn="1"/>
        </p:nvSpPr>
        <p:spPr>
          <a:xfrm>
            <a:off x="0" y="0"/>
            <a:ext cx="9144000" cy="6858000"/>
          </a:xfrm>
          <a:prstGeom prst="rect">
            <a:avLst/>
          </a:prstGeom>
          <a:solidFill>
            <a:srgbClr val="FFF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60000" y="720000"/>
            <a:ext cx="8424000" cy="2880000"/>
          </a:xfrm>
          <a:prstGeom prst="rect">
            <a:avLst/>
          </a:prstGeom>
          <a:ln w="28575">
            <a:noFill/>
          </a:ln>
        </p:spPr>
        <p:txBody>
          <a:bodyPr lIns="0" tIns="0" rIns="0" bIns="0" anchor="ctr" anchorCtr="0"/>
          <a:lstStyle>
            <a:lvl1pPr algn="ctr">
              <a:defRPr sz="6000"/>
            </a:lvl1pPr>
          </a:lstStyle>
          <a:p>
            <a:r>
              <a:rPr lang="en-US" dirty="0"/>
              <a:t>Click to edit Master title style</a:t>
            </a:r>
          </a:p>
        </p:txBody>
      </p:sp>
      <p:sp>
        <p:nvSpPr>
          <p:cNvPr id="3" name="Subtitle 2"/>
          <p:cNvSpPr>
            <a:spLocks noGrp="1"/>
          </p:cNvSpPr>
          <p:nvPr>
            <p:ph type="subTitle" idx="1"/>
          </p:nvPr>
        </p:nvSpPr>
        <p:spPr>
          <a:xfrm>
            <a:off x="360000" y="3960000"/>
            <a:ext cx="8424000" cy="1440000"/>
          </a:xfrm>
        </p:spPr>
        <p:txBody>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8218643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360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24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412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EF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44E2B349-76A1-8B40-AD4F-8CD2DECD160B}"/>
              </a:ext>
            </a:extLst>
          </p:cNvPr>
          <p:cNvSpPr>
            <a:spLocks noGrp="1"/>
          </p:cNvSpPr>
          <p:nvPr>
            <p:ph type="pic" sz="quarter" idx="10"/>
          </p:nvPr>
        </p:nvSpPr>
        <p:spPr>
          <a:xfrm>
            <a:off x="360362" y="2160000"/>
            <a:ext cx="8423637" cy="3960000"/>
          </a:xfrm>
        </p:spPr>
        <p:txBody>
          <a:bodyPr/>
          <a:lstStyle/>
          <a:p>
            <a:endParaRPr lang="en-US"/>
          </a:p>
        </p:txBody>
      </p:sp>
    </p:spTree>
    <p:extLst>
      <p:ext uri="{BB962C8B-B14F-4D97-AF65-F5344CB8AC3E}">
        <p14:creationId xmlns:p14="http://schemas.microsoft.com/office/powerpoint/2010/main" val="3750441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8" y="2160000"/>
            <a:ext cx="8424000" cy="39600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6">
            <a:extLst>
              <a:ext uri="{FF2B5EF4-FFF2-40B4-BE49-F238E27FC236}">
                <a16:creationId xmlns:a16="http://schemas.microsoft.com/office/drawing/2014/main" id="{5FE0213C-B1C5-B247-8002-3A869AE61478}"/>
              </a:ext>
            </a:extLst>
          </p:cNvPr>
          <p:cNvSpPr>
            <a:spLocks noGrp="1"/>
          </p:cNvSpPr>
          <p:nvPr>
            <p:ph type="title"/>
          </p:nvPr>
        </p:nvSpPr>
        <p:spPr>
          <a:xfrm>
            <a:off x="359998" y="720000"/>
            <a:ext cx="8424000" cy="1260000"/>
          </a:xfrm>
          <a:prstGeom prst="rect">
            <a:avLst/>
          </a:prstGeom>
        </p:spPr>
        <p:txBody>
          <a:bodyPr vert="horz" lIns="0" tIns="0" rIns="0" bIns="0" rtlCol="0" anchor="ctr">
            <a:normAutofit/>
          </a:bodyPr>
          <a:lstStyle/>
          <a:p>
            <a:r>
              <a:rPr lang="en-US" dirty="0"/>
              <a:t>Click to edit Master title style</a:t>
            </a:r>
          </a:p>
        </p:txBody>
      </p:sp>
      <p:sp>
        <p:nvSpPr>
          <p:cNvPr id="5" name="Rectangle 4">
            <a:extLst>
              <a:ext uri="{FF2B5EF4-FFF2-40B4-BE49-F238E27FC236}">
                <a16:creationId xmlns:a16="http://schemas.microsoft.com/office/drawing/2014/main" id="{B045E11A-03A8-48CB-53E5-6C44399ADF4A}"/>
              </a:ext>
            </a:extLst>
          </p:cNvPr>
          <p:cNvSpPr/>
          <p:nvPr userDrawn="1"/>
        </p:nvSpPr>
        <p:spPr>
          <a:xfrm>
            <a:off x="0" y="-13854"/>
            <a:ext cx="9144000" cy="540000"/>
          </a:xfrm>
          <a:prstGeom prst="rect">
            <a:avLst/>
          </a:prstGeom>
          <a:solidFill>
            <a:srgbClr val="2A3A88">
              <a:alpha val="4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36000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n-lt"/>
                <a:ea typeface="Verdana" panose="020B0604030504040204" pitchFamily="34" charset="0"/>
                <a:cs typeface="Arial" panose="020B0604020202020204" pitchFamily="34" charset="0"/>
              </a:rPr>
              <a:t>The Mughal Empire</a:t>
            </a:r>
          </a:p>
        </p:txBody>
      </p:sp>
      <p:sp>
        <p:nvSpPr>
          <p:cNvPr id="8" name="TextBox 7">
            <a:extLst>
              <a:ext uri="{FF2B5EF4-FFF2-40B4-BE49-F238E27FC236}">
                <a16:creationId xmlns:a16="http://schemas.microsoft.com/office/drawing/2014/main" id="{7ACAF551-63C1-A05B-6119-51AB2A42AED0}"/>
              </a:ext>
            </a:extLst>
          </p:cNvPr>
          <p:cNvSpPr txBox="1"/>
          <p:nvPr userDrawn="1"/>
        </p:nvSpPr>
        <p:spPr>
          <a:xfrm>
            <a:off x="359998" y="6608897"/>
            <a:ext cx="8424000" cy="230832"/>
          </a:xfrm>
          <a:prstGeom prst="rect">
            <a:avLst/>
          </a:prstGeom>
          <a:noFill/>
        </p:spPr>
        <p:txBody>
          <a:bodyPr wrap="square" lIns="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sz="900" kern="1200" dirty="0">
                <a:solidFill>
                  <a:schemeClr val="tx1"/>
                </a:solidFill>
                <a:latin typeface="+mn-lt"/>
                <a:ea typeface="+mn-ea"/>
                <a:cs typeface="+mn-cs"/>
              </a:rPr>
              <a:t>Changing Histories for KS3: Expanding Worlds c.1600–c.1870 Boost © Hodder &amp; Stoughton Limited 2025 </a:t>
            </a:r>
          </a:p>
        </p:txBody>
      </p:sp>
    </p:spTree>
    <p:extLst>
      <p:ext uri="{BB962C8B-B14F-4D97-AF65-F5344CB8AC3E}">
        <p14:creationId xmlns:p14="http://schemas.microsoft.com/office/powerpoint/2010/main" val="824286583"/>
      </p:ext>
    </p:extLst>
  </p:cSld>
  <p:clrMap bg1="lt1" tx1="dk1" bg2="lt2" tx2="dk2" accent1="accent1" accent2="accent2" accent3="accent3" accent4="accent4" accent5="accent5" accent6="accent6" hlink="hlink" folHlink="folHlink"/>
  <p:sldLayoutIdLst>
    <p:sldLayoutId id="2147483681" r:id="rId1"/>
    <p:sldLayoutId id="2147483680" r:id="rId2"/>
    <p:sldLayoutId id="2147483674" r:id="rId3"/>
    <p:sldLayoutId id="2147483673" r:id="rId4"/>
    <p:sldLayoutId id="2147483676" r:id="rId5"/>
    <p:sldLayoutId id="2147483678" r:id="rId6"/>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n-lt"/>
          <a:ea typeface="Verdana" panose="020B0604030504040204" pitchFamily="34" charset="0"/>
          <a:cs typeface="Arial" panose="020B0604020202020204" pitchFamily="34" charset="0"/>
        </a:defRPr>
      </a:lvl1pPr>
    </p:titleStyle>
    <p:body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ainting of people sitting on a carpet&#10;&#10;AI-generated content may be incorrect.">
            <a:extLst>
              <a:ext uri="{FF2B5EF4-FFF2-40B4-BE49-F238E27FC236}">
                <a16:creationId xmlns:a16="http://schemas.microsoft.com/office/drawing/2014/main" id="{2F833BB5-E237-CCCD-B57D-DA9D1A113EE0}"/>
              </a:ext>
            </a:extLst>
          </p:cNvPr>
          <p:cNvPicPr>
            <a:picLocks noChangeAspect="1"/>
          </p:cNvPicPr>
          <p:nvPr/>
        </p:nvPicPr>
        <p:blipFill>
          <a:blip r:embed="rId3" cstate="print">
            <a:extLst>
              <a:ext uri="{28A0092B-C50C-407E-A947-70E740481C1C}">
                <a14:useLocalDpi xmlns:a14="http://schemas.microsoft.com/office/drawing/2010/main"/>
              </a:ext>
            </a:extLst>
          </a:blip>
          <a:srcRect l="906" t="926" r="624" b="1204"/>
          <a:stretch>
            <a:fillRect/>
          </a:stretch>
        </p:blipFill>
        <p:spPr>
          <a:xfrm>
            <a:off x="0" y="0"/>
            <a:ext cx="9144000" cy="6858000"/>
          </a:xfrm>
          <a:prstGeom prst="rect">
            <a:avLst/>
          </a:prstGeom>
        </p:spPr>
      </p:pic>
      <p:sp>
        <p:nvSpPr>
          <p:cNvPr id="13" name="Oval 12">
            <a:extLst>
              <a:ext uri="{FF2B5EF4-FFF2-40B4-BE49-F238E27FC236}">
                <a16:creationId xmlns:a16="http://schemas.microsoft.com/office/drawing/2014/main" id="{2B35C19A-302A-5826-F090-B1D2706F4075}"/>
              </a:ext>
            </a:extLst>
          </p:cNvPr>
          <p:cNvSpPr/>
          <p:nvPr/>
        </p:nvSpPr>
        <p:spPr>
          <a:xfrm>
            <a:off x="1847081" y="767164"/>
            <a:ext cx="5247446" cy="5114530"/>
          </a:xfrm>
          <a:prstGeom prst="ellipse">
            <a:avLst/>
          </a:prstGeom>
          <a:solidFill>
            <a:schemeClr val="bg1"/>
          </a:solidFill>
          <a:ln w="76200">
            <a:solidFill>
              <a:srgbClr val="2A3A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noFill/>
            </a:endParaRPr>
          </a:p>
        </p:txBody>
      </p:sp>
      <p:sp>
        <p:nvSpPr>
          <p:cNvPr id="2" name="Title 1">
            <a:extLst>
              <a:ext uri="{FF2B5EF4-FFF2-40B4-BE49-F238E27FC236}">
                <a16:creationId xmlns:a16="http://schemas.microsoft.com/office/drawing/2014/main" id="{EA73264D-E78C-2346-A0A8-130E68829488}"/>
              </a:ext>
            </a:extLst>
          </p:cNvPr>
          <p:cNvSpPr>
            <a:spLocks noGrp="1"/>
          </p:cNvSpPr>
          <p:nvPr>
            <p:ph type="ctrTitle"/>
          </p:nvPr>
        </p:nvSpPr>
        <p:spPr>
          <a:xfrm>
            <a:off x="1847081" y="479492"/>
            <a:ext cx="5247447" cy="5114530"/>
          </a:xfrm>
        </p:spPr>
        <p:txBody>
          <a:bodyPr wrap="square">
            <a:noAutofit/>
          </a:bodyPr>
          <a:lstStyle/>
          <a:p>
            <a:pPr>
              <a:lnSpc>
                <a:spcPct val="100000"/>
              </a:lnSpc>
            </a:pPr>
            <a:br>
              <a:rPr lang="en-GB" sz="4400" dirty="0">
                <a:solidFill>
                  <a:schemeClr val="accent1">
                    <a:lumMod val="75000"/>
                  </a:schemeClr>
                </a:solidFill>
                <a:latin typeface="+mn-lt"/>
              </a:rPr>
            </a:br>
            <a:r>
              <a:rPr lang="en-GB" dirty="0">
                <a:solidFill>
                  <a:schemeClr val="accent1">
                    <a:lumMod val="75000"/>
                  </a:schemeClr>
                </a:solidFill>
                <a:latin typeface="+mn-lt"/>
              </a:rPr>
              <a:t>The Mughal Empire</a:t>
            </a:r>
            <a:br>
              <a:rPr lang="en-US" sz="5400" dirty="0">
                <a:solidFill>
                  <a:schemeClr val="accent1">
                    <a:lumMod val="75000"/>
                  </a:schemeClr>
                </a:solidFill>
                <a:latin typeface="+mn-lt"/>
              </a:rPr>
            </a:br>
            <a:r>
              <a:rPr lang="en-GB" sz="3200" b="1" dirty="0">
                <a:solidFill>
                  <a:srgbClr val="007A31"/>
                </a:solidFill>
              </a:rPr>
              <a:t>How can we tell the story of Nur Jahan?</a:t>
            </a:r>
            <a:endParaRPr lang="en-US" sz="3100" dirty="0">
              <a:solidFill>
                <a:srgbClr val="007A31"/>
              </a:solidFill>
              <a:latin typeface="+mn-lt"/>
            </a:endParaRPr>
          </a:p>
        </p:txBody>
      </p:sp>
    </p:spTree>
    <p:extLst>
      <p:ext uri="{BB962C8B-B14F-4D97-AF65-F5344CB8AC3E}">
        <p14:creationId xmlns:p14="http://schemas.microsoft.com/office/powerpoint/2010/main" val="2297861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3DAE425B-007B-5356-2157-2B6AE943BA5D}"/>
              </a:ext>
            </a:extLst>
          </p:cNvPr>
          <p:cNvSpPr txBox="1">
            <a:spLocks/>
          </p:cNvSpPr>
          <p:nvPr/>
        </p:nvSpPr>
        <p:spPr>
          <a:xfrm>
            <a:off x="360000" y="660039"/>
            <a:ext cx="8502646" cy="5567638"/>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23328A"/>
                </a:solidFill>
                <a:effectLst/>
                <a:uLnTx/>
                <a:uFillTx/>
                <a:latin typeface="Calibri" panose="020F0502020204030204"/>
                <a:ea typeface="Calibri"/>
                <a:cs typeface="Calibri"/>
                <a:sym typeface="Calibri"/>
              </a:rPr>
              <a:t>Knowledge recap questions</a:t>
            </a:r>
            <a:endParaRPr kumimoji="0" lang="en-GB" sz="2400" b="1" i="0" u="none" strike="noStrike" kern="1200" cap="none" spc="0" normalizeH="0" baseline="0" noProof="0" dirty="0">
              <a:ln>
                <a:noFill/>
              </a:ln>
              <a:solidFill>
                <a:srgbClr val="007A31"/>
              </a:solidFill>
              <a:effectLst/>
              <a:uLnTx/>
              <a:uFillTx/>
              <a:latin typeface="Calibri" panose="020F0502020204030204"/>
              <a:ea typeface="Calibri"/>
              <a:cs typeface="Calibri"/>
              <a:sym typeface="Calibri"/>
            </a:endParaRPr>
          </a:p>
          <a:p>
            <a:pPr marL="355600" indent="-355600">
              <a:lnSpc>
                <a:spcPct val="100000"/>
              </a:lnSpc>
              <a:spcBef>
                <a:spcPts val="0"/>
              </a:spcBef>
              <a:spcAft>
                <a:spcPts val="600"/>
              </a:spcAft>
              <a:buClr>
                <a:schemeClr val="dk1"/>
              </a:buClr>
              <a:buSzPct val="100000"/>
            </a:pPr>
            <a:r>
              <a:rPr lang="en-GB" sz="1800" dirty="0"/>
              <a:t>1.	</a:t>
            </a:r>
            <a:r>
              <a:rPr lang="en-GB" sz="1800" dirty="0">
                <a:latin typeface="Calibri" panose="020F0502020204030204" pitchFamily="34" charset="0"/>
              </a:rPr>
              <a:t> W</a:t>
            </a:r>
            <a:r>
              <a:rPr lang="en-GB" sz="1800" b="0" i="0" dirty="0">
                <a:effectLst/>
                <a:latin typeface="Calibri" panose="020F0502020204030204" pitchFamily="34" charset="0"/>
              </a:rPr>
              <a:t>hich modern-day country did the Great Mughals rule over?</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lang="en-GB" sz="1800" b="0" i="0" dirty="0">
                <a:effectLst/>
                <a:latin typeface="Calibri" panose="020F0502020204030204" pitchFamily="34" charset="0"/>
              </a:rPr>
              <a:t>Who began ruling the Mughal Empire in 1605, after Emperor Akbar died?</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lang="en-GB" sz="1800" b="0" i="0" dirty="0">
                <a:effectLst/>
                <a:latin typeface="Calibri" panose="020F0502020204030204" pitchFamily="34" charset="0"/>
              </a:rPr>
              <a:t>In 1611, Mihr married the Mughal emperor and was given the name Nur Jahan. What name was given to the women’s section of the Mughal court?</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lang="en-GB" sz="1800" b="0" i="0" dirty="0">
                <a:effectLst/>
                <a:latin typeface="Calibri" panose="020F0502020204030204" pitchFamily="34" charset="0"/>
              </a:rPr>
              <a:t>How did Nur Jahan (Mihr) help her husband rule the Mughal Empire?</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lang="en-GB" sz="1800" b="0" i="0" dirty="0">
                <a:effectLst/>
                <a:latin typeface="Calibri" panose="020F0502020204030204" pitchFamily="34" charset="0"/>
              </a:rPr>
              <a:t>What did Nur Jahan do that was so impressive in 1617, when she travelled to Malwa?</a:t>
            </a:r>
            <a:endParaRPr lang="en-GB" sz="1800" dirty="0"/>
          </a:p>
          <a:p>
            <a:pPr marL="355600" indent="-355600">
              <a:lnSpc>
                <a:spcPct val="100000"/>
              </a:lnSpc>
              <a:spcBef>
                <a:spcPts val="0"/>
              </a:spcBef>
              <a:spcAft>
                <a:spcPts val="600"/>
              </a:spcAft>
              <a:buClr>
                <a:schemeClr val="dk1"/>
              </a:buClr>
              <a:buSzPct val="100000"/>
            </a:pPr>
            <a:endParaRPr lang="en-GB" sz="1800" b="1"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6"/>
            </a:pPr>
            <a:r>
              <a:rPr lang="en-GB" sz="1800" b="0" i="0" dirty="0">
                <a:effectLst/>
                <a:latin typeface="Calibri" panose="020F0502020204030204" pitchFamily="34" charset="0"/>
              </a:rPr>
              <a:t>What was the name given to the royal Mughal camp?</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626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83EC2A37-97E3-5AB0-742C-C312DEEBC732}"/>
              </a:ext>
            </a:extLst>
          </p:cNvPr>
          <p:cNvSpPr txBox="1">
            <a:spLocks/>
          </p:cNvSpPr>
          <p:nvPr/>
        </p:nvSpPr>
        <p:spPr>
          <a:xfrm>
            <a:off x="360000" y="660039"/>
            <a:ext cx="8502646" cy="5567638"/>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23328A"/>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1.	</a:t>
            </a:r>
            <a:r>
              <a:rPr lang="en-GB" sz="1800" dirty="0">
                <a:latin typeface="Calibri" panose="020F0502020204030204" pitchFamily="34" charset="0"/>
              </a:rPr>
              <a:t> W</a:t>
            </a:r>
            <a:r>
              <a:rPr lang="en-GB" sz="1800" b="0" i="0" dirty="0">
                <a:effectLst/>
                <a:latin typeface="Calibri" panose="020F0502020204030204" pitchFamily="34" charset="0"/>
              </a:rPr>
              <a:t>hich modern-day country did the Great Mughals rule over?</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India</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lang="en-GB" sz="1800" b="0" i="0" dirty="0">
                <a:effectLst/>
                <a:latin typeface="Calibri" panose="020F0502020204030204" pitchFamily="34" charset="0"/>
              </a:rPr>
              <a:t>Who began ruling the Mughal Empire in 1605, after Emperor Akbar died?</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Emperor Jahangir</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lang="en-GB" sz="1800" b="0" i="0" dirty="0">
                <a:effectLst/>
                <a:latin typeface="Calibri" panose="020F0502020204030204" pitchFamily="34" charset="0"/>
              </a:rPr>
              <a:t>In 1611, Mihr married the Mughal emperor and was given the name Nur Jahan. What name was given to the women's section of the Mughal court?</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The harem</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lang="en-GB" sz="1800" b="0" i="0" dirty="0">
                <a:effectLst/>
                <a:latin typeface="Calibri" panose="020F0502020204030204" pitchFamily="34" charset="0"/>
              </a:rPr>
              <a:t>How did Nur Jahan (Mihr) help her husband rule the Mughal Empire?</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She gave gifts of jewellery and elephants to keep the loyalty of Jahangir’s officials.</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lang="en-GB" sz="1800" b="0" i="0" dirty="0">
                <a:effectLst/>
                <a:latin typeface="Calibri" panose="020F0502020204030204" pitchFamily="34" charset="0"/>
              </a:rPr>
              <a:t>What did Nur Jahan do that was so impressive in 1617, when she travelled to Malwa?</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She killed four tigers in six shots (she was an expert markswoman).</a:t>
            </a:r>
          </a:p>
          <a:p>
            <a:pPr marL="355600" indent="-355600">
              <a:lnSpc>
                <a:spcPct val="100000"/>
              </a:lnSpc>
              <a:spcBef>
                <a:spcPts val="0"/>
              </a:spcBef>
              <a:spcAft>
                <a:spcPts val="600"/>
              </a:spcAft>
              <a:buClr>
                <a:schemeClr val="dk1"/>
              </a:buClr>
              <a:buSzPct val="100000"/>
              <a:buFont typeface="+mj-lt"/>
              <a:buAutoNum type="arabicPeriod" startAt="6"/>
            </a:pPr>
            <a:r>
              <a:rPr lang="en-GB" sz="1800" b="0" i="0" dirty="0">
                <a:effectLst/>
                <a:latin typeface="Calibri" panose="020F0502020204030204" pitchFamily="34" charset="0"/>
              </a:rPr>
              <a:t>What was the name given to the royal Mughal camp?</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The Camp of Good Fortune</a:t>
            </a:r>
            <a:endParaRPr lang="en-GB" sz="1800" dirty="0">
              <a:solidFill>
                <a:srgbClr val="007A31"/>
              </a:solidFill>
            </a:endParaRPr>
          </a:p>
          <a:p>
            <a:pPr marL="355600" indent="-355600">
              <a:lnSpc>
                <a:spcPct val="100000"/>
              </a:lnSpc>
              <a:spcBef>
                <a:spcPts val="0"/>
              </a:spcBef>
              <a:spcAft>
                <a:spcPts val="600"/>
              </a:spcAft>
              <a:buClr>
                <a:schemeClr val="dk1"/>
              </a:buClr>
              <a:buSzPct val="100000"/>
            </a:pPr>
            <a:endParaRPr lang="en-GB" sz="1800" dirty="0">
              <a:solidFill>
                <a:srgbClr val="007A31"/>
              </a:solidFill>
            </a:endParaRPr>
          </a:p>
        </p:txBody>
      </p:sp>
    </p:spTree>
    <p:extLst>
      <p:ext uri="{BB962C8B-B14F-4D97-AF65-F5344CB8AC3E}">
        <p14:creationId xmlns:p14="http://schemas.microsoft.com/office/powerpoint/2010/main" val="3148781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156B7-264D-C848-27D6-07FA0577318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A53F52A-C341-ACF5-1EAB-FC2D855609D6}"/>
              </a:ext>
            </a:extLst>
          </p:cNvPr>
          <p:cNvSpPr/>
          <p:nvPr/>
        </p:nvSpPr>
        <p:spPr>
          <a:xfrm>
            <a:off x="361887" y="874596"/>
            <a:ext cx="8438614" cy="5108807"/>
          </a:xfrm>
          <a:prstGeom prst="rect">
            <a:avLst/>
          </a:prstGeom>
          <a:solidFill>
            <a:srgbClr val="2A3A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23328A"/>
                </a:solidFill>
                <a:latin typeface="Cambria" panose="02040503050406030204" pitchFamily="18" charset="0"/>
                <a:ea typeface="Cambria" panose="02040503050406030204" pitchFamily="18" charset="0"/>
                <a:cs typeface="Calibri"/>
                <a:sym typeface="Calibri"/>
              </a:rPr>
              <a:t>Shaping your answer</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You are going to plan and write a story about Nur Jahan for a class of Year 5 pupils. Plan your story first. Think about </a:t>
            </a:r>
            <a:r>
              <a:rPr lang="en-GB" sz="1800">
                <a:solidFill>
                  <a:schemeClr val="dk1"/>
                </a:solidFill>
                <a:ea typeface="Calibri"/>
                <a:cs typeface="Calibri"/>
                <a:sym typeface="Calibri"/>
              </a:rPr>
              <a:t>the following:</a:t>
            </a:r>
            <a:endParaRPr lang="en-GB" sz="1800" dirty="0">
              <a:solidFill>
                <a:schemeClr val="dk1"/>
              </a:solidFill>
              <a:ea typeface="Calibri"/>
              <a:cs typeface="Calibri"/>
              <a:sym typeface="Calibri"/>
            </a:endParaRP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How many pages will you need? Decide which parts of Nur’s story to put on each page. </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What headings will help the Year 5 pupils to follow Nur’s story? You can use the headings in this chapter or make up your own. </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Where will you include information about Mughal kingship, wealth and the role of women? </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How can you help the children to ‘see’ the Mughal world? Which illustrations will you draw or choose for the different parts of Nur’s story?</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Which sources will you include? How will you introduce them to the pupils? You want them to understand how historians use sources to establish evidence about the past. Remember to mention Ruby Lal!</a:t>
            </a:r>
          </a:p>
        </p:txBody>
      </p:sp>
    </p:spTree>
    <p:extLst>
      <p:ext uri="{BB962C8B-B14F-4D97-AF65-F5344CB8AC3E}">
        <p14:creationId xmlns:p14="http://schemas.microsoft.com/office/powerpoint/2010/main" val="2643891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49F426-906B-66B4-D9ED-BC3635945E9F}"/>
              </a:ext>
            </a:extLst>
          </p:cNvPr>
          <p:cNvPicPr>
            <a:picLocks noChangeAspect="1"/>
          </p:cNvPicPr>
          <p:nvPr/>
        </p:nvPicPr>
        <p:blipFill>
          <a:blip r:embed="rId3"/>
          <a:srcRect l="15066" t="7627" r="16244"/>
          <a:stretch/>
        </p:blipFill>
        <p:spPr>
          <a:xfrm>
            <a:off x="5271106" y="527213"/>
            <a:ext cx="3168043" cy="6330787"/>
          </a:xfrm>
          <a:prstGeom prst="rect">
            <a:avLst/>
          </a:prstGeom>
        </p:spPr>
      </p:pic>
      <p:sp>
        <p:nvSpPr>
          <p:cNvPr id="9" name="TextBox 8">
            <a:extLst>
              <a:ext uri="{FF2B5EF4-FFF2-40B4-BE49-F238E27FC236}">
                <a16:creationId xmlns:a16="http://schemas.microsoft.com/office/drawing/2014/main" id="{A9F27359-D134-B0B4-B57B-47CBCF1D0EB1}"/>
              </a:ext>
            </a:extLst>
          </p:cNvPr>
          <p:cNvSpPr txBox="1"/>
          <p:nvPr/>
        </p:nvSpPr>
        <p:spPr>
          <a:xfrm>
            <a:off x="1237787" y="5787954"/>
            <a:ext cx="3952196"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pPr algn="r"/>
            <a:r>
              <a:rPr lang="en-GB" b="0" i="1" dirty="0">
                <a:solidFill>
                  <a:srgbClr val="23328A"/>
                </a:solidFill>
                <a:sym typeface="Calibri"/>
              </a:rPr>
              <a:t>Akbar receiving gifts at court, c.1605.</a:t>
            </a:r>
          </a:p>
        </p:txBody>
      </p:sp>
    </p:spTree>
    <p:extLst>
      <p:ext uri="{BB962C8B-B14F-4D97-AF65-F5344CB8AC3E}">
        <p14:creationId xmlns:p14="http://schemas.microsoft.com/office/powerpoint/2010/main" val="3515285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D6ABB-D961-4346-CC03-9865C7D9745F}"/>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05010BF3-ACFA-D023-C0BE-6FF24F76E4BC}"/>
              </a:ext>
            </a:extLst>
          </p:cNvPr>
          <p:cNvSpPr txBox="1"/>
          <p:nvPr/>
        </p:nvSpPr>
        <p:spPr>
          <a:xfrm>
            <a:off x="6021095" y="5968318"/>
            <a:ext cx="2926055"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t>A map of the Mughal Empire under Emperor Akbar, c.1600.</a:t>
            </a:r>
            <a:endParaRPr lang="en-GB" b="0" i="1" dirty="0">
              <a:solidFill>
                <a:srgbClr val="23328A"/>
              </a:solidFill>
              <a:sym typeface="Calibri"/>
            </a:endParaRPr>
          </a:p>
        </p:txBody>
      </p:sp>
      <p:pic>
        <p:nvPicPr>
          <p:cNvPr id="7" name="Picture 6">
            <a:extLst>
              <a:ext uri="{FF2B5EF4-FFF2-40B4-BE49-F238E27FC236}">
                <a16:creationId xmlns:a16="http://schemas.microsoft.com/office/drawing/2014/main" id="{5E0A1709-89B2-578F-8688-760CA76024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4494" y="811658"/>
            <a:ext cx="5475363" cy="5740917"/>
          </a:xfrm>
          <a:prstGeom prst="rect">
            <a:avLst/>
          </a:prstGeom>
        </p:spPr>
      </p:pic>
      <p:sp>
        <p:nvSpPr>
          <p:cNvPr id="2" name="Rectangle: Rounded Corners 1">
            <a:extLst>
              <a:ext uri="{FF2B5EF4-FFF2-40B4-BE49-F238E27FC236}">
                <a16:creationId xmlns:a16="http://schemas.microsoft.com/office/drawing/2014/main" id="{04F6B1CD-9228-DEFA-B7BD-44BDF7CD9BA4}"/>
              </a:ext>
            </a:extLst>
          </p:cNvPr>
          <p:cNvSpPr/>
          <p:nvPr/>
        </p:nvSpPr>
        <p:spPr>
          <a:xfrm>
            <a:off x="5693474" y="705732"/>
            <a:ext cx="3264309" cy="3614559"/>
          </a:xfrm>
          <a:prstGeom prst="roundRect">
            <a:avLst>
              <a:gd name="adj" fmla="val 110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sz="1800" b="1" dirty="0">
                <a:solidFill>
                  <a:srgbClr val="23328A"/>
                </a:solidFill>
                <a:latin typeface="Arial" panose="020B0604020202020204" pitchFamily="34" charset="0"/>
                <a:ea typeface="Times New Roman" panose="02020603050405020304" pitchFamily="18" charset="0"/>
              </a:rPr>
              <a:t>Task</a:t>
            </a:r>
            <a:endParaRPr lang="en-GB" b="1" dirty="0">
              <a:solidFill>
                <a:srgbClr val="23328A"/>
              </a:solidFill>
              <a:latin typeface="Arial" panose="020B0604020202020204" pitchFamily="34" charset="0"/>
              <a:ea typeface="Times New Roman" panose="02020603050405020304" pitchFamily="18" charset="0"/>
            </a:endParaRPr>
          </a:p>
          <a:p>
            <a:pPr marL="285750" indent="-285750">
              <a:buFont typeface="Arial" panose="020B0604020202020204" pitchFamily="34" charset="0"/>
              <a:buChar char="•"/>
            </a:pPr>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In which modern-day country was the Mughal Empire based? </a:t>
            </a:r>
          </a:p>
          <a:p>
            <a:pPr marL="285750" indent="-285750">
              <a:buFont typeface="Arial" panose="020B0604020202020204" pitchFamily="34" charset="0"/>
              <a:buChar char="•"/>
            </a:pPr>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Which mountain range formed a natural boundary to the north of the Mughal Empire? </a:t>
            </a:r>
          </a:p>
          <a:p>
            <a:pPr marL="285750" indent="-285750">
              <a:buFont typeface="Arial" panose="020B0604020202020204" pitchFamily="34" charset="0"/>
              <a:buChar char="•"/>
            </a:pPr>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Which river do travellers on the silk roads have to cross to reach Agra, in the centre of the Mughal Empire? </a:t>
            </a:r>
          </a:p>
        </p:txBody>
      </p:sp>
    </p:spTree>
    <p:extLst>
      <p:ext uri="{BB962C8B-B14F-4D97-AF65-F5344CB8AC3E}">
        <p14:creationId xmlns:p14="http://schemas.microsoft.com/office/powerpoint/2010/main" val="239179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F3A3-40CD-4FA0-1FBE-BF70B49DE30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51409FF-ECBC-24C5-EFF4-C76A149BD080}"/>
              </a:ext>
            </a:extLst>
          </p:cNvPr>
          <p:cNvSpPr/>
          <p:nvPr/>
        </p:nvSpPr>
        <p:spPr>
          <a:xfrm>
            <a:off x="380145" y="841223"/>
            <a:ext cx="8420356" cy="2440384"/>
          </a:xfrm>
          <a:prstGeom prst="rect">
            <a:avLst/>
          </a:prstGeom>
          <a:solidFill>
            <a:srgbClr val="2A3A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23328A"/>
                </a:solidFill>
                <a:latin typeface="Cambria" panose="02040503050406030204" pitchFamily="18" charset="0"/>
                <a:ea typeface="Cambria" panose="02040503050406030204" pitchFamily="18" charset="0"/>
                <a:cs typeface="Calibri"/>
                <a:sym typeface="Calibri"/>
              </a:rPr>
              <a:t>Your enquiry </a:t>
            </a:r>
          </a:p>
          <a:p>
            <a:pPr marL="0" lvl="0" indent="0" algn="l" rtl="0">
              <a:lnSpc>
                <a:spcPct val="110000"/>
              </a:lnSpc>
              <a:spcAft>
                <a:spcPts val="1200"/>
              </a:spcAft>
              <a:buClr>
                <a:schemeClr val="dk1"/>
              </a:buClr>
              <a:buSzPts val="1100"/>
              <a:buFont typeface="Arial"/>
              <a:buNone/>
            </a:pPr>
            <a:r>
              <a:rPr lang="en-GB" sz="1800" dirty="0">
                <a:solidFill>
                  <a:schemeClr val="dk1"/>
                </a:solidFill>
                <a:ea typeface="Calibri"/>
                <a:cs typeface="Calibri"/>
                <a:sym typeface="Calibri"/>
              </a:rPr>
              <a:t>Nur Jahan was born in 1577 and died in 1645. She was a remarkable woman. Her life can tell us a great deal about the Mughal world.</a:t>
            </a:r>
          </a:p>
          <a:p>
            <a:pPr marL="0" lvl="0" indent="0" algn="l" rtl="0">
              <a:lnSpc>
                <a:spcPct val="110000"/>
              </a:lnSpc>
              <a:spcAft>
                <a:spcPts val="1200"/>
              </a:spcAft>
              <a:buClr>
                <a:schemeClr val="dk1"/>
              </a:buClr>
              <a:buSzPts val="1100"/>
              <a:buFont typeface="Arial"/>
              <a:buNone/>
            </a:pPr>
            <a:r>
              <a:rPr lang="en-GB" sz="1800" dirty="0">
                <a:solidFill>
                  <a:schemeClr val="dk1"/>
                </a:solidFill>
                <a:ea typeface="Calibri"/>
                <a:cs typeface="Calibri"/>
                <a:sym typeface="Calibri"/>
              </a:rPr>
              <a:t>In this enquiry, you will follow Nur Jahan’s life story. You will explore how and why historians write books and articles about her. You will then write your own story about Nur Jahan.</a:t>
            </a:r>
          </a:p>
        </p:txBody>
      </p:sp>
    </p:spTree>
    <p:extLst>
      <p:ext uri="{BB962C8B-B14F-4D97-AF65-F5344CB8AC3E}">
        <p14:creationId xmlns:p14="http://schemas.microsoft.com/office/powerpoint/2010/main" val="2487672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651C4-173C-0FEA-94EB-1468A746C94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9B01A75C-82F8-0009-FE8C-EEDF4E1D79B5}"/>
              </a:ext>
            </a:extLst>
          </p:cNvPr>
          <p:cNvSpPr txBox="1"/>
          <p:nvPr/>
        </p:nvSpPr>
        <p:spPr>
          <a:xfrm>
            <a:off x="2838225" y="5682905"/>
            <a:ext cx="3318148"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pPr algn="ctr"/>
            <a:r>
              <a:rPr lang="en-GB" b="0" i="1" dirty="0">
                <a:solidFill>
                  <a:srgbClr val="23328A"/>
                </a:solidFill>
                <a:sym typeface="Calibri"/>
              </a:rPr>
              <a:t>Family tree of the Great Mughals.</a:t>
            </a:r>
          </a:p>
        </p:txBody>
      </p:sp>
      <p:pic>
        <p:nvPicPr>
          <p:cNvPr id="10" name="Picture 9" descr="A black background with purple text&#10;&#10;AI-generated content may be incorrect.">
            <a:extLst>
              <a:ext uri="{FF2B5EF4-FFF2-40B4-BE49-F238E27FC236}">
                <a16:creationId xmlns:a16="http://schemas.microsoft.com/office/drawing/2014/main" id="{730C63F7-69FD-6442-CB94-2717CCAAAE4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19075" y="1036595"/>
            <a:ext cx="5603470" cy="4473437"/>
          </a:xfrm>
          <a:prstGeom prst="rect">
            <a:avLst/>
          </a:prstGeom>
        </p:spPr>
      </p:pic>
    </p:spTree>
    <p:extLst>
      <p:ext uri="{BB962C8B-B14F-4D97-AF65-F5344CB8AC3E}">
        <p14:creationId xmlns:p14="http://schemas.microsoft.com/office/powerpoint/2010/main" val="3654935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797F5-EE20-4D09-8A14-CA0F429C809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DE65BFA-1265-AC6B-3441-0E93A6276934}"/>
              </a:ext>
            </a:extLst>
          </p:cNvPr>
          <p:cNvSpPr txBox="1"/>
          <p:nvPr/>
        </p:nvSpPr>
        <p:spPr>
          <a:xfrm>
            <a:off x="4314574" y="4910836"/>
            <a:ext cx="4746875" cy="1661993"/>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23328A"/>
                </a:solidFill>
                <a:sym typeface="Calibri"/>
              </a:rPr>
              <a:t>This seventeenth-century painting shows Emperor Jahangir holding a royal audience with his courtiers in the Camp of Good Fortune.</a:t>
            </a:r>
          </a:p>
          <a:p>
            <a:r>
              <a:rPr lang="en-GB" b="0" i="1" dirty="0">
                <a:solidFill>
                  <a:srgbClr val="23328A"/>
                </a:solidFill>
                <a:sym typeface="Calibri"/>
              </a:rPr>
              <a:t>Find Jahangir sitting on a throne under a tent.</a:t>
            </a:r>
          </a:p>
          <a:p>
            <a:r>
              <a:rPr lang="en-GB" b="0" i="1" dirty="0">
                <a:solidFill>
                  <a:srgbClr val="23328A"/>
                </a:solidFill>
                <a:sym typeface="Calibri"/>
              </a:rPr>
              <a:t>Royal Mughal women such as Nur Jahan probably stayed in the two red tents either side of him.</a:t>
            </a:r>
          </a:p>
        </p:txBody>
      </p:sp>
      <p:pic>
        <p:nvPicPr>
          <p:cNvPr id="7" name="Picture 6">
            <a:extLst>
              <a:ext uri="{FF2B5EF4-FFF2-40B4-BE49-F238E27FC236}">
                <a16:creationId xmlns:a16="http://schemas.microsoft.com/office/drawing/2014/main" id="{FBE22809-646C-86A3-189E-3464BAF273F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524" y="736600"/>
            <a:ext cx="3765504" cy="5793811"/>
          </a:xfrm>
          <a:prstGeom prst="rect">
            <a:avLst/>
          </a:prstGeom>
        </p:spPr>
      </p:pic>
    </p:spTree>
    <p:extLst>
      <p:ext uri="{BB962C8B-B14F-4D97-AF65-F5344CB8AC3E}">
        <p14:creationId xmlns:p14="http://schemas.microsoft.com/office/powerpoint/2010/main" val="1836528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AB786-21BB-552D-CE52-1F2F7267DA1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F4F337B-8AC4-B3E7-F815-19291594E7CA}"/>
              </a:ext>
            </a:extLst>
          </p:cNvPr>
          <p:cNvSpPr txBox="1"/>
          <p:nvPr/>
        </p:nvSpPr>
        <p:spPr>
          <a:xfrm>
            <a:off x="255251" y="609404"/>
            <a:ext cx="4376791" cy="1384995"/>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pPr algn="r"/>
            <a:r>
              <a:rPr lang="en-GB" b="0" i="1" dirty="0">
                <a:solidFill>
                  <a:srgbClr val="23328A"/>
                </a:solidFill>
                <a:sym typeface="Calibri"/>
              </a:rPr>
              <a:t>This painting was made in the 1640s. </a:t>
            </a:r>
          </a:p>
          <a:p>
            <a:pPr algn="r"/>
            <a:r>
              <a:rPr lang="en-GB" b="0" i="1" dirty="0">
                <a:solidFill>
                  <a:srgbClr val="23328A"/>
                </a:solidFill>
                <a:sym typeface="Calibri"/>
              </a:rPr>
              <a:t>Find Emperor Jahangir in the centre. </a:t>
            </a:r>
          </a:p>
          <a:p>
            <a:pPr algn="r"/>
            <a:r>
              <a:rPr lang="en-GB" b="0" i="1" dirty="0">
                <a:solidFill>
                  <a:srgbClr val="23328A"/>
                </a:solidFill>
                <a:sym typeface="Calibri"/>
              </a:rPr>
              <a:t>Below him is Jahangir’s third-born son, Prince Khurram, who will become Shah Jahan I.</a:t>
            </a:r>
          </a:p>
          <a:p>
            <a:pPr algn="r"/>
            <a:r>
              <a:rPr lang="en-GB" b="0" i="1" dirty="0">
                <a:solidFill>
                  <a:srgbClr val="23328A"/>
                </a:solidFill>
                <a:sym typeface="Calibri"/>
              </a:rPr>
              <a:t>Can you find Nur Jahan? </a:t>
            </a:r>
          </a:p>
        </p:txBody>
      </p:sp>
      <p:pic>
        <p:nvPicPr>
          <p:cNvPr id="8" name="Picture 7">
            <a:extLst>
              <a:ext uri="{FF2B5EF4-FFF2-40B4-BE49-F238E27FC236}">
                <a16:creationId xmlns:a16="http://schemas.microsoft.com/office/drawing/2014/main" id="{8D126F3E-1475-06E7-3E55-49E43C4405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746375" y="147691"/>
            <a:ext cx="4142374" cy="6348359"/>
          </a:xfrm>
          <a:prstGeom prst="rect">
            <a:avLst/>
          </a:prstGeom>
        </p:spPr>
      </p:pic>
    </p:spTree>
    <p:extLst>
      <p:ext uri="{BB962C8B-B14F-4D97-AF65-F5344CB8AC3E}">
        <p14:creationId xmlns:p14="http://schemas.microsoft.com/office/powerpoint/2010/main" val="1176816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6AAEC-6E82-79FB-E94B-EF3CE80F8C5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DCBD0C1-8739-CD01-D028-85A3862ECD44}"/>
              </a:ext>
            </a:extLst>
          </p:cNvPr>
          <p:cNvSpPr/>
          <p:nvPr/>
        </p:nvSpPr>
        <p:spPr>
          <a:xfrm>
            <a:off x="361887" y="867165"/>
            <a:ext cx="8438614" cy="3600000"/>
          </a:xfrm>
          <a:prstGeom prst="rect">
            <a:avLst/>
          </a:prstGeom>
          <a:solidFill>
            <a:srgbClr val="2A3A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23328A"/>
                </a:solidFill>
                <a:latin typeface="Cambria" panose="02040503050406030204" pitchFamily="18" charset="0"/>
                <a:ea typeface="Cambria" panose="02040503050406030204" pitchFamily="18" charset="0"/>
                <a:cs typeface="Calibri"/>
                <a:sym typeface="Calibri"/>
              </a:rPr>
              <a:t>Step 1 </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Make a table like this one. Fill in the columns with as many details as you can from what you have read so far. Your table will show what the story of Nur Jahan reveals about Mughal India.</a:t>
            </a: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p:txBody>
      </p:sp>
      <p:graphicFrame>
        <p:nvGraphicFramePr>
          <p:cNvPr id="6" name="Google Shape;132;p7">
            <a:extLst>
              <a:ext uri="{FF2B5EF4-FFF2-40B4-BE49-F238E27FC236}">
                <a16:creationId xmlns:a16="http://schemas.microsoft.com/office/drawing/2014/main" id="{69637515-0B9C-59C6-D215-23EA66191951}"/>
              </a:ext>
            </a:extLst>
          </p:cNvPr>
          <p:cNvGraphicFramePr/>
          <p:nvPr>
            <p:extLst>
              <p:ext uri="{D42A27DB-BD31-4B8C-83A1-F6EECF244321}">
                <p14:modId xmlns:p14="http://schemas.microsoft.com/office/powerpoint/2010/main" val="3828182981"/>
              </p:ext>
            </p:extLst>
          </p:nvPr>
        </p:nvGraphicFramePr>
        <p:xfrm>
          <a:off x="499175" y="2600644"/>
          <a:ext cx="8151045" cy="1648080"/>
        </p:xfrm>
        <a:graphic>
          <a:graphicData uri="http://schemas.openxmlformats.org/drawingml/2006/table">
            <a:tbl>
              <a:tblPr bandRow="1">
                <a:noFill/>
              </a:tblPr>
              <a:tblGrid>
                <a:gridCol w="2717015">
                  <a:extLst>
                    <a:ext uri="{9D8B030D-6E8A-4147-A177-3AD203B41FA5}">
                      <a16:colId xmlns:a16="http://schemas.microsoft.com/office/drawing/2014/main" val="20000"/>
                    </a:ext>
                  </a:extLst>
                </a:gridCol>
                <a:gridCol w="2717015">
                  <a:extLst>
                    <a:ext uri="{9D8B030D-6E8A-4147-A177-3AD203B41FA5}">
                      <a16:colId xmlns:a16="http://schemas.microsoft.com/office/drawing/2014/main" val="20001"/>
                    </a:ext>
                  </a:extLst>
                </a:gridCol>
                <a:gridCol w="2717015">
                  <a:extLst>
                    <a:ext uri="{9D8B030D-6E8A-4147-A177-3AD203B41FA5}">
                      <a16:colId xmlns:a16="http://schemas.microsoft.com/office/drawing/2014/main" val="2046337557"/>
                    </a:ext>
                  </a:extLst>
                </a:gridCol>
              </a:tblGrid>
              <a:tr h="637655">
                <a:tc>
                  <a:txBody>
                    <a:bodyPr/>
                    <a:lstStyle/>
                    <a:p>
                      <a:pPr marL="0" marR="0" lvl="0" indent="0" algn="l" defTabSz="914400" rtl="0" eaLnBrk="1" latinLnBrk="0" hangingPunct="1">
                        <a:lnSpc>
                          <a:spcPct val="100000"/>
                        </a:lnSpc>
                        <a:spcBef>
                          <a:spcPts val="600"/>
                        </a:spcBef>
                        <a:spcAft>
                          <a:spcPts val="600"/>
                        </a:spcAft>
                        <a:buNone/>
                      </a:pPr>
                      <a:r>
                        <a:rPr lang="en-GB" sz="1800" b="1" kern="1200" dirty="0">
                          <a:solidFill>
                            <a:schemeClr val="bg1"/>
                          </a:solidFill>
                          <a:latin typeface="+mn-lt"/>
                          <a:ea typeface="Calibri"/>
                          <a:cs typeface="Calibri"/>
                        </a:rPr>
                        <a:t>The role of women </a:t>
                      </a:r>
                    </a:p>
                  </a:txBody>
                  <a:tcPr>
                    <a:lnL w="12700" cap="flat" cmpd="sng" algn="ctr">
                      <a:solidFill>
                        <a:srgbClr val="23328A"/>
                      </a:solidFill>
                      <a:prstDash val="solid"/>
                      <a:round/>
                      <a:headEnd type="none" w="med" len="med"/>
                      <a:tailEnd type="none" w="med" len="med"/>
                    </a:lnL>
                    <a:lnR w="12700" cap="flat" cmpd="sng" algn="ctr">
                      <a:solidFill>
                        <a:srgbClr val="D4D7E1"/>
                      </a:solidFill>
                      <a:prstDash val="solid"/>
                      <a:round/>
                      <a:headEnd type="none" w="med" len="med"/>
                      <a:tailEnd type="none" w="med" len="med"/>
                    </a:lnR>
                    <a:lnT w="12700" cap="flat" cmpd="sng" algn="ctr">
                      <a:solidFill>
                        <a:srgbClr val="23328A"/>
                      </a:solidFill>
                      <a:prstDash val="solid"/>
                      <a:round/>
                      <a:headEnd type="none" w="med" len="med"/>
                      <a:tailEnd type="none" w="med" len="med"/>
                    </a:lnT>
                    <a:lnB w="12700" cap="flat" cmpd="sng" algn="ctr">
                      <a:solidFill>
                        <a:srgbClr val="D4D7E1"/>
                      </a:solidFill>
                      <a:prstDash val="solid"/>
                      <a:round/>
                      <a:headEnd type="none" w="med" len="med"/>
                      <a:tailEnd type="none" w="med" len="med"/>
                    </a:lnB>
                    <a:solidFill>
                      <a:srgbClr val="23328A"/>
                    </a:solidFill>
                  </a:tcPr>
                </a:tc>
                <a:tc>
                  <a:txBody>
                    <a:bodyPr/>
                    <a:lstStyle/>
                    <a:p>
                      <a:pPr marL="0" marR="0" lvl="0" indent="0" algn="l" defTabSz="914400" rtl="0" eaLnBrk="1" latinLnBrk="0" hangingPunct="1">
                        <a:lnSpc>
                          <a:spcPct val="100000"/>
                        </a:lnSpc>
                        <a:spcBef>
                          <a:spcPts val="600"/>
                        </a:spcBef>
                        <a:spcAft>
                          <a:spcPts val="600"/>
                        </a:spcAft>
                        <a:buNone/>
                      </a:pPr>
                      <a:r>
                        <a:rPr lang="en-GB" sz="1800" b="1" kern="1200" dirty="0">
                          <a:solidFill>
                            <a:schemeClr val="bg1"/>
                          </a:solidFill>
                          <a:latin typeface="+mn-lt"/>
                          <a:ea typeface="Calibri"/>
                          <a:cs typeface="Calibri"/>
                        </a:rPr>
                        <a:t>Mughal kingship and government</a:t>
                      </a:r>
                    </a:p>
                  </a:txBody>
                  <a:tcPr>
                    <a:lnL w="12700" cap="flat" cmpd="sng" algn="ctr">
                      <a:solidFill>
                        <a:srgbClr val="D4D7E1"/>
                      </a:solidFill>
                      <a:prstDash val="solid"/>
                      <a:round/>
                      <a:headEnd type="none" w="med" len="med"/>
                      <a:tailEnd type="none" w="med" len="med"/>
                    </a:lnL>
                    <a:lnR w="12700" cap="flat" cmpd="sng" algn="ctr">
                      <a:solidFill>
                        <a:srgbClr val="D4D7E1"/>
                      </a:solidFill>
                      <a:prstDash val="solid"/>
                      <a:round/>
                      <a:headEnd type="none" w="med" len="med"/>
                      <a:tailEnd type="none" w="med" len="med"/>
                    </a:lnR>
                    <a:lnT w="12700" cap="flat" cmpd="sng" algn="ctr">
                      <a:solidFill>
                        <a:srgbClr val="23328A"/>
                      </a:solidFill>
                      <a:prstDash val="solid"/>
                      <a:round/>
                      <a:headEnd type="none" w="med" len="med"/>
                      <a:tailEnd type="none" w="med" len="med"/>
                    </a:lnT>
                    <a:lnB w="12700" cap="flat" cmpd="sng" algn="ctr">
                      <a:solidFill>
                        <a:srgbClr val="D4D7E1"/>
                      </a:solidFill>
                      <a:prstDash val="solid"/>
                      <a:round/>
                      <a:headEnd type="none" w="med" len="med"/>
                      <a:tailEnd type="none" w="med" len="med"/>
                    </a:lnB>
                    <a:solidFill>
                      <a:srgbClr val="23328A"/>
                    </a:solidFill>
                  </a:tcPr>
                </a:tc>
                <a:tc>
                  <a:txBody>
                    <a:bodyPr/>
                    <a:lstStyle/>
                    <a:p>
                      <a:pPr marL="0" marR="0" lvl="0" indent="0" algn="l" defTabSz="914400" rtl="0" eaLnBrk="1" latinLnBrk="0" hangingPunct="1">
                        <a:lnSpc>
                          <a:spcPct val="100000"/>
                        </a:lnSpc>
                        <a:spcBef>
                          <a:spcPts val="600"/>
                        </a:spcBef>
                        <a:spcAft>
                          <a:spcPts val="600"/>
                        </a:spcAft>
                        <a:buNone/>
                      </a:pPr>
                      <a:r>
                        <a:rPr lang="en-GB" sz="1800" b="1" kern="1200" dirty="0">
                          <a:solidFill>
                            <a:schemeClr val="bg1"/>
                          </a:solidFill>
                          <a:latin typeface="+mn-lt"/>
                          <a:ea typeface="Calibri"/>
                          <a:cs typeface="Calibri"/>
                        </a:rPr>
                        <a:t>Mughal wealth</a:t>
                      </a:r>
                    </a:p>
                  </a:txBody>
                  <a:tcPr>
                    <a:lnL w="12700" cap="flat" cmpd="sng" algn="ctr">
                      <a:solidFill>
                        <a:srgbClr val="D4D7E1"/>
                      </a:solidFill>
                      <a:prstDash val="solid"/>
                      <a:round/>
                      <a:headEnd type="none" w="med" len="med"/>
                      <a:tailEnd type="none" w="med" len="med"/>
                    </a:lnL>
                    <a:lnR w="12700" cap="flat" cmpd="sng" algn="ctr">
                      <a:solidFill>
                        <a:srgbClr val="23328A"/>
                      </a:solidFill>
                      <a:prstDash val="solid"/>
                      <a:round/>
                      <a:headEnd type="none" w="med" len="med"/>
                      <a:tailEnd type="none" w="med" len="med"/>
                    </a:lnR>
                    <a:lnT w="12700" cap="flat" cmpd="sng" algn="ctr">
                      <a:solidFill>
                        <a:srgbClr val="23328A"/>
                      </a:solidFill>
                      <a:prstDash val="solid"/>
                      <a:round/>
                      <a:headEnd type="none" w="med" len="med"/>
                      <a:tailEnd type="none" w="med" len="med"/>
                    </a:lnT>
                    <a:lnB w="12700" cap="flat" cmpd="sng" algn="ctr">
                      <a:solidFill>
                        <a:srgbClr val="D4D7E1"/>
                      </a:solidFill>
                      <a:prstDash val="solid"/>
                      <a:round/>
                      <a:headEnd type="none" w="med" len="med"/>
                      <a:tailEnd type="none" w="med" len="med"/>
                    </a:lnB>
                    <a:solidFill>
                      <a:srgbClr val="23328A"/>
                    </a:solidFill>
                  </a:tcPr>
                </a:tc>
                <a:extLst>
                  <a:ext uri="{0D108BD9-81ED-4DB2-BD59-A6C34878D82A}">
                    <a16:rowId xmlns:a16="http://schemas.microsoft.com/office/drawing/2014/main" val="10000"/>
                  </a:ext>
                </a:extLst>
              </a:tr>
              <a:tr h="1008000">
                <a:tc>
                  <a:txBody>
                    <a:bodyPr/>
                    <a:lstStyle/>
                    <a:p>
                      <a:pPr>
                        <a:spcBef>
                          <a:spcPts val="600"/>
                        </a:spcBef>
                        <a:spcAft>
                          <a:spcPts val="600"/>
                        </a:spcAft>
                      </a:pPr>
                      <a:r>
                        <a:rPr lang="en-GB" sz="1800" kern="100" dirty="0">
                          <a:solidFill>
                            <a:schemeClr val="tx1"/>
                          </a:solidFill>
                          <a:effectLst/>
                          <a:latin typeface="Segoe Print" panose="02000600000000000000" pitchFamily="2" charset="0"/>
                          <a:ea typeface="Times New Roman" panose="02020603050405020304" pitchFamily="18" charset="0"/>
                          <a:cs typeface="Times New Roman" panose="02020603050405020304" pitchFamily="18" charset="0"/>
                        </a:rPr>
                        <a:t>The story reveals that women were usually hidden in …</a:t>
                      </a:r>
                    </a:p>
                  </a:txBody>
                  <a:tcPr>
                    <a:lnL w="12700" cap="flat" cmpd="sng" algn="ctr">
                      <a:solidFill>
                        <a:srgbClr val="23328A"/>
                      </a:solidFill>
                      <a:prstDash val="solid"/>
                      <a:round/>
                      <a:headEnd type="none" w="med" len="med"/>
                      <a:tailEnd type="none" w="med" len="med"/>
                    </a:lnL>
                    <a:lnR w="12700" cap="flat" cmpd="sng" algn="ctr">
                      <a:solidFill>
                        <a:srgbClr val="D4D7E1"/>
                      </a:solidFill>
                      <a:prstDash val="solid"/>
                      <a:round/>
                      <a:headEnd type="none" w="med" len="med"/>
                      <a:tailEnd type="none" w="med" len="med"/>
                    </a:lnR>
                    <a:lnT w="12700" cap="flat" cmpd="sng" algn="ctr">
                      <a:solidFill>
                        <a:srgbClr val="D4D7E1"/>
                      </a:solidFill>
                      <a:prstDash val="solid"/>
                      <a:round/>
                      <a:headEnd type="none" w="med" len="med"/>
                      <a:tailEnd type="none" w="med" len="med"/>
                    </a:lnT>
                    <a:lnB w="12700" cap="flat" cmpd="sng" algn="ctr">
                      <a:solidFill>
                        <a:srgbClr val="23328A"/>
                      </a:solidFill>
                      <a:prstDash val="solid"/>
                      <a:round/>
                      <a:headEnd type="none" w="med" len="med"/>
                      <a:tailEnd type="none" w="med" len="med"/>
                    </a:lnB>
                    <a:solidFill>
                      <a:schemeClr val="bg1"/>
                    </a:solidFill>
                  </a:tcPr>
                </a:tc>
                <a:tc>
                  <a:txBody>
                    <a:bodyPr/>
                    <a:lstStyle/>
                    <a:p>
                      <a:pPr>
                        <a:spcBef>
                          <a:spcPts val="600"/>
                        </a:spcBef>
                        <a:spcAft>
                          <a:spcPts val="600"/>
                        </a:spcAft>
                      </a:pPr>
                      <a:r>
                        <a:rPr lang="en-GB" sz="1800" kern="100" dirty="0">
                          <a:solidFill>
                            <a:schemeClr val="tx1"/>
                          </a:solidFill>
                          <a:effectLst/>
                          <a:latin typeface="Segoe Print" panose="02000600000000000000" pitchFamily="2" charset="0"/>
                          <a:ea typeface="Times New Roman" panose="02020603050405020304" pitchFamily="18" charset="0"/>
                          <a:cs typeface="Times New Roman" panose="02020603050405020304" pitchFamily="18" charset="0"/>
                        </a:rPr>
                        <a:t>Mughal emperors travelled in order to … </a:t>
                      </a:r>
                    </a:p>
                  </a:txBody>
                  <a:tcPr>
                    <a:lnL w="12700" cap="flat" cmpd="sng" algn="ctr">
                      <a:solidFill>
                        <a:srgbClr val="D4D7E1"/>
                      </a:solidFill>
                      <a:prstDash val="solid"/>
                      <a:round/>
                      <a:headEnd type="none" w="med" len="med"/>
                      <a:tailEnd type="none" w="med" len="med"/>
                    </a:lnL>
                    <a:lnR w="12700" cap="flat" cmpd="sng" algn="ctr">
                      <a:solidFill>
                        <a:srgbClr val="D4D7E1"/>
                      </a:solidFill>
                      <a:prstDash val="solid"/>
                      <a:round/>
                      <a:headEnd type="none" w="med" len="med"/>
                      <a:tailEnd type="none" w="med" len="med"/>
                    </a:lnR>
                    <a:lnT w="12700" cap="flat" cmpd="sng" algn="ctr">
                      <a:solidFill>
                        <a:srgbClr val="D4D7E1"/>
                      </a:solidFill>
                      <a:prstDash val="solid"/>
                      <a:round/>
                      <a:headEnd type="none" w="med" len="med"/>
                      <a:tailEnd type="none" w="med" len="med"/>
                    </a:lnT>
                    <a:lnB w="12700" cap="flat" cmpd="sng" algn="ctr">
                      <a:solidFill>
                        <a:srgbClr val="23328A"/>
                      </a:solidFill>
                      <a:prstDash val="solid"/>
                      <a:round/>
                      <a:headEnd type="none" w="med" len="med"/>
                      <a:tailEnd type="none" w="med" len="med"/>
                    </a:lnB>
                    <a:solidFill>
                      <a:schemeClr val="bg1"/>
                    </a:solidFill>
                  </a:tcPr>
                </a:tc>
                <a:tc>
                  <a:txBody>
                    <a:bodyPr/>
                    <a:lstStyle/>
                    <a:p>
                      <a:pPr>
                        <a:spcBef>
                          <a:spcPts val="600"/>
                        </a:spcBef>
                        <a:spcAft>
                          <a:spcPts val="600"/>
                        </a:spcAft>
                      </a:pPr>
                      <a:r>
                        <a:rPr lang="en-GB" sz="1800" kern="100" dirty="0">
                          <a:solidFill>
                            <a:schemeClr val="tx1"/>
                          </a:solidFill>
                          <a:effectLst/>
                          <a:latin typeface="Segoe Print" panose="02000600000000000000" pitchFamily="2" charset="0"/>
                          <a:ea typeface="Times New Roman" panose="02020603050405020304" pitchFamily="18" charset="0"/>
                          <a:cs typeface="Times New Roman" panose="02020603050405020304" pitchFamily="18" charset="0"/>
                        </a:rPr>
                        <a:t>Nur gave out expensive gifts, such as …</a:t>
                      </a:r>
                    </a:p>
                  </a:txBody>
                  <a:tcPr>
                    <a:lnL w="12700" cap="flat" cmpd="sng" algn="ctr">
                      <a:solidFill>
                        <a:srgbClr val="D4D7E1"/>
                      </a:solidFill>
                      <a:prstDash val="solid"/>
                      <a:round/>
                      <a:headEnd type="none" w="med" len="med"/>
                      <a:tailEnd type="none" w="med" len="med"/>
                    </a:lnL>
                    <a:lnR w="12700" cap="flat" cmpd="sng" algn="ctr">
                      <a:solidFill>
                        <a:srgbClr val="23328A"/>
                      </a:solidFill>
                      <a:prstDash val="solid"/>
                      <a:round/>
                      <a:headEnd type="none" w="med" len="med"/>
                      <a:tailEnd type="none" w="med" len="med"/>
                    </a:lnR>
                    <a:lnT w="12700" cap="flat" cmpd="sng" algn="ctr">
                      <a:solidFill>
                        <a:srgbClr val="D4D7E1"/>
                      </a:solidFill>
                      <a:prstDash val="solid"/>
                      <a:round/>
                      <a:headEnd type="none" w="med" len="med"/>
                      <a:tailEnd type="none" w="med" len="med"/>
                    </a:lnT>
                    <a:lnB w="12700" cap="flat" cmpd="sng" algn="ctr">
                      <a:solidFill>
                        <a:srgbClr val="23328A"/>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87330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8AE4E-5506-29FE-0E6F-D8FA0AEB0716}"/>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3DCCA8C0-4073-9056-02C9-B62740628B40}"/>
              </a:ext>
            </a:extLst>
          </p:cNvPr>
          <p:cNvSpPr/>
          <p:nvPr/>
        </p:nvSpPr>
        <p:spPr>
          <a:xfrm>
            <a:off x="361887" y="3461130"/>
            <a:ext cx="8438614" cy="1754043"/>
          </a:xfrm>
          <a:prstGeom prst="rect">
            <a:avLst/>
          </a:prstGeom>
          <a:solidFill>
            <a:srgbClr val="2A3A8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23328A"/>
                </a:solidFill>
                <a:latin typeface="Cambria" panose="02040503050406030204" pitchFamily="18" charset="0"/>
                <a:ea typeface="Cambria" panose="02040503050406030204" pitchFamily="18" charset="0"/>
                <a:cs typeface="Calibri"/>
                <a:sym typeface="Calibri"/>
              </a:rPr>
              <a:t>Step 1 continued</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Now write a sentence to explain why Nur Jahan was so remarkable. You could structure your sentence like this: </a:t>
            </a:r>
          </a:p>
          <a:p>
            <a:pPr marL="0" lvl="0" indent="0" algn="l" rtl="0">
              <a:lnSpc>
                <a:spcPct val="110000"/>
              </a:lnSpc>
              <a:spcAft>
                <a:spcPts val="600"/>
              </a:spcAft>
              <a:buClr>
                <a:schemeClr val="dk1"/>
              </a:buClr>
              <a:buSzPts val="1100"/>
              <a:buFont typeface="Arial"/>
              <a:buNone/>
            </a:pPr>
            <a:r>
              <a:rPr lang="en-GB" sz="1800" dirty="0">
                <a:solidFill>
                  <a:schemeClr val="dk1"/>
                </a:solidFill>
                <a:latin typeface="Segoe Print" panose="02000600000000000000" pitchFamily="2" charset="0"/>
                <a:ea typeface="Calibri"/>
                <a:cs typeface="Calibri"/>
                <a:sym typeface="Calibri"/>
              </a:rPr>
              <a:t>Nur Jahan (Mihr) was remarkable when she … and also when she …</a:t>
            </a:r>
            <a:endParaRPr lang="en-GB" dirty="0">
              <a:solidFill>
                <a:schemeClr val="dk1"/>
              </a:solidFill>
              <a:latin typeface="Segoe Print" panose="02000600000000000000" pitchFamily="2" charset="0"/>
              <a:ea typeface="Calibri"/>
              <a:cs typeface="Calibri"/>
              <a:sym typeface="Calibri"/>
            </a:endParaRPr>
          </a:p>
        </p:txBody>
      </p:sp>
      <p:sp>
        <p:nvSpPr>
          <p:cNvPr id="2" name="Google Shape;216;p18">
            <a:extLst>
              <a:ext uri="{FF2B5EF4-FFF2-40B4-BE49-F238E27FC236}">
                <a16:creationId xmlns:a16="http://schemas.microsoft.com/office/drawing/2014/main" id="{E4C091CE-85E8-0B5B-8199-6ADB3A3DF7BA}"/>
              </a:ext>
            </a:extLst>
          </p:cNvPr>
          <p:cNvSpPr txBox="1">
            <a:spLocks/>
          </p:cNvSpPr>
          <p:nvPr/>
        </p:nvSpPr>
        <p:spPr>
          <a:xfrm>
            <a:off x="360000" y="660039"/>
            <a:ext cx="8502646" cy="855578"/>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ea typeface="Calibri"/>
                <a:cs typeface="Calibri"/>
              </a:rPr>
              <a:t>Many historians judge that Nur Jahan was a </a:t>
            </a:r>
            <a:r>
              <a:rPr lang="en-US" sz="1800" b="1" dirty="0">
                <a:ea typeface="Calibri"/>
                <a:cs typeface="Calibri"/>
              </a:rPr>
              <a:t>significant </a:t>
            </a:r>
            <a:r>
              <a:rPr lang="en-US" sz="1800" dirty="0">
                <a:ea typeface="Calibri"/>
                <a:cs typeface="Calibri"/>
              </a:rPr>
              <a:t>individual.</a:t>
            </a:r>
          </a:p>
          <a:p>
            <a:r>
              <a:rPr lang="en-US" sz="1800" dirty="0">
                <a:ea typeface="Calibri"/>
                <a:cs typeface="Calibri"/>
              </a:rPr>
              <a:t>Nur Jahan is the subject of many books, films and documentaries. </a:t>
            </a:r>
          </a:p>
        </p:txBody>
      </p:sp>
      <p:sp>
        <p:nvSpPr>
          <p:cNvPr id="3" name="Rectangle: Rounded Corners 2">
            <a:extLst>
              <a:ext uri="{FF2B5EF4-FFF2-40B4-BE49-F238E27FC236}">
                <a16:creationId xmlns:a16="http://schemas.microsoft.com/office/drawing/2014/main" id="{A520CF9C-2E40-4BE7-7DCE-869FAC35927D}"/>
              </a:ext>
            </a:extLst>
          </p:cNvPr>
          <p:cNvSpPr/>
          <p:nvPr/>
        </p:nvSpPr>
        <p:spPr>
          <a:xfrm>
            <a:off x="2211459" y="1889739"/>
            <a:ext cx="4799728" cy="1012627"/>
          </a:xfrm>
          <a:prstGeom prst="roundRect">
            <a:avLst>
              <a:gd name="adj" fmla="val 1626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sz="1800" b="1" dirty="0">
                <a:solidFill>
                  <a:srgbClr val="23328A"/>
                </a:solidFill>
                <a:latin typeface="Arial" panose="020B0604020202020204" pitchFamily="34" charset="0"/>
                <a:ea typeface="Times New Roman" panose="02020603050405020304" pitchFamily="18" charset="0"/>
              </a:rPr>
              <a:t>Turn and Talk</a:t>
            </a:r>
            <a:endParaRPr lang="en-GB" b="1" dirty="0">
              <a:solidFill>
                <a:srgbClr val="23328A"/>
              </a:solidFill>
              <a:latin typeface="Arial" panose="020B0604020202020204" pitchFamily="34" charset="0"/>
              <a:ea typeface="Times New Roman" panose="02020603050405020304" pitchFamily="18" charset="0"/>
            </a:endParaRPr>
          </a:p>
          <a:p>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Which parts of Nur Jahan's life help explain why she is a </a:t>
            </a:r>
            <a:r>
              <a:rPr lang="en-GB" sz="1800" b="1" dirty="0">
                <a:solidFill>
                  <a:schemeClr val="tx1"/>
                </a:solidFill>
                <a:latin typeface="Calibri" panose="020F0502020204030204" pitchFamily="34" charset="0"/>
                <a:ea typeface="Calibri" panose="020F0502020204030204" pitchFamily="34" charset="0"/>
                <a:cs typeface="Calibri" panose="020F0502020204030204" pitchFamily="34" charset="0"/>
              </a:rPr>
              <a:t>significant</a:t>
            </a:r>
            <a:r>
              <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rPr>
              <a:t> individual in history?</a:t>
            </a:r>
          </a:p>
        </p:txBody>
      </p:sp>
    </p:spTree>
    <p:extLst>
      <p:ext uri="{BB962C8B-B14F-4D97-AF65-F5344CB8AC3E}">
        <p14:creationId xmlns:p14="http://schemas.microsoft.com/office/powerpoint/2010/main" val="16715322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F260129C584B479E2A14B2904AFD4D" ma:contentTypeVersion="11" ma:contentTypeDescription="Create a new document." ma:contentTypeScope="" ma:versionID="8822179413466d9f31f8451f0f38022c">
  <xsd:schema xmlns:xsd="http://www.w3.org/2001/XMLSchema" xmlns:xs="http://www.w3.org/2001/XMLSchema" xmlns:p="http://schemas.microsoft.com/office/2006/metadata/properties" xmlns:ns2="fa6e9652-2da9-4e51-b44b-5adad78cb0b1" xmlns:ns3="48ca7d60-270d-42c1-953f-aace1d1c58c1" targetNamespace="http://schemas.microsoft.com/office/2006/metadata/properties" ma:root="true" ma:fieldsID="abcff6b4d0314a1a59719bcbde91e42b" ns2:_="" ns3:_="">
    <xsd:import namespace="fa6e9652-2da9-4e51-b44b-5adad78cb0b1"/>
    <xsd:import namespace="48ca7d60-270d-42c1-953f-aace1d1c58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6e9652-2da9-4e51-b44b-5adad78cb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ca7d60-270d-42c1-953f-aace1d1c58c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a4bf99-383c-4e5f-9d54-2f6b9f690b89}" ma:internalName="TaxCatchAll" ma:showField="CatchAllData" ma:web="48ca7d60-270d-42c1-953f-aace1d1c58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a6e9652-2da9-4e51-b44b-5adad78cb0b1">
      <Terms xmlns="http://schemas.microsoft.com/office/infopath/2007/PartnerControls"/>
    </lcf76f155ced4ddcb4097134ff3c332f>
    <TaxCatchAll xmlns="48ca7d60-270d-42c1-953f-aace1d1c58c1" xsi:nil="true"/>
  </documentManagement>
</p:properties>
</file>

<file path=customXml/itemProps1.xml><?xml version="1.0" encoding="utf-8"?>
<ds:datastoreItem xmlns:ds="http://schemas.openxmlformats.org/officeDocument/2006/customXml" ds:itemID="{166E9D3C-1371-4E38-AED9-5FD62BF4B6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6e9652-2da9-4e51-b44b-5adad78cb0b1"/>
    <ds:schemaRef ds:uri="48ca7d60-270d-42c1-953f-aace1d1c58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78843A-AB89-4634-B0C1-1FAF24873156}">
  <ds:schemaRefs>
    <ds:schemaRef ds:uri="http://schemas.microsoft.com/sharepoint/v3/contenttype/forms"/>
  </ds:schemaRefs>
</ds:datastoreItem>
</file>

<file path=customXml/itemProps3.xml><?xml version="1.0" encoding="utf-8"?>
<ds:datastoreItem xmlns:ds="http://schemas.openxmlformats.org/officeDocument/2006/customXml" ds:itemID="{AA792B0A-93B8-4EAE-B8E1-136CFA8749FE}">
  <ds:schemaRefs>
    <ds:schemaRef ds:uri="48ca7d60-270d-42c1-953f-aace1d1c58c1"/>
    <ds:schemaRef ds:uri="http://purl.org/dc/elements/1.1/"/>
    <ds:schemaRef ds:uri="http://schemas.openxmlformats.org/package/2006/metadata/core-properties"/>
    <ds:schemaRef ds:uri="fa6e9652-2da9-4e51-b44b-5adad78cb0b1"/>
    <ds:schemaRef ds:uri="http://purl.org/dc/term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5187</TotalTime>
  <Words>832</Words>
  <Application>Microsoft Office PowerPoint</Application>
  <PresentationFormat>On-screen Show (4:3)</PresentationFormat>
  <Paragraphs>76</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Cambria</vt:lpstr>
      <vt:lpstr>Segoe Print</vt:lpstr>
      <vt:lpstr>Office Theme</vt:lpstr>
      <vt:lpstr> The Mughal Empire How can we tell the story of Nur Jahan?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Bates</dc:creator>
  <cp:lastModifiedBy>Tom Connolly</cp:lastModifiedBy>
  <cp:revision>86</cp:revision>
  <dcterms:created xsi:type="dcterms:W3CDTF">2020-11-05T11:04:27Z</dcterms:created>
  <dcterms:modified xsi:type="dcterms:W3CDTF">2025-08-21T13:40:12Z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0x01010000F260129C584B479E2A14B2904AFD4D</vt:lpwstr>
  </property>
</Properties>
</file>